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58" r:id="rId5"/>
    <p:sldId id="263" r:id="rId6"/>
    <p:sldId id="267" r:id="rId7"/>
    <p:sldId id="261" r:id="rId8"/>
    <p:sldId id="260" r:id="rId9"/>
    <p:sldId id="262" r:id="rId10"/>
    <p:sldId id="268" r:id="rId11"/>
    <p:sldId id="264" r:id="rId12"/>
    <p:sldId id="265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/>
    <p:restoredTop sz="94687"/>
  </p:normalViewPr>
  <p:slideViewPr>
    <p:cSldViewPr snapToGrid="0" snapToObjects="1">
      <p:cViewPr>
        <p:scale>
          <a:sx n="78" d="100"/>
          <a:sy n="78" d="100"/>
        </p:scale>
        <p:origin x="320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6EE65E-F2B9-2942-B348-EAA2162E0B86}" type="doc">
      <dgm:prSet loTypeId="urn:microsoft.com/office/officeart/2005/8/layout/process2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102845E0-DE0B-5D4C-A85B-0FCF1E9E673E}">
      <dgm:prSet phldrT="[文字]"/>
      <dgm:spPr>
        <a:ln w="25400"/>
      </dgm:spPr>
      <dgm:t>
        <a:bodyPr/>
        <a:lstStyle/>
        <a:p>
          <a:r>
            <a:rPr lang="en-US" altLang="zh-TW" dirty="0">
              <a:latin typeface="Times New Roman" panose="02020603050405020304" pitchFamily="18" charset="0"/>
              <a:cs typeface="Times New Roman" panose="02020603050405020304" pitchFamily="18" charset="0"/>
            </a:rPr>
            <a:t>Input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3FDC999-038D-6E44-86FC-8AE4519F0715}" type="parTrans" cxnId="{6FDE6776-A028-D24F-BC42-87742B8D9FEF}">
      <dgm:prSet/>
      <dgm:spPr/>
      <dgm:t>
        <a:bodyPr/>
        <a:lstStyle/>
        <a:p>
          <a:endParaRPr lang="zh-TW" altLang="en-US"/>
        </a:p>
      </dgm:t>
    </dgm:pt>
    <dgm:pt modelId="{A591F521-AD6C-2041-855A-8F6908BF06B7}" type="sibTrans" cxnId="{6FDE6776-A028-D24F-BC42-87742B8D9FEF}">
      <dgm:prSet/>
      <dgm:spPr>
        <a:solidFill>
          <a:schemeClr val="tx1"/>
        </a:solidFill>
        <a:ln w="0">
          <a:noFill/>
        </a:ln>
      </dgm:spPr>
      <dgm:t>
        <a:bodyPr/>
        <a:lstStyle/>
        <a:p>
          <a:endParaRPr lang="zh-TW" altLang="en-US"/>
        </a:p>
      </dgm:t>
    </dgm:pt>
    <dgm:pt modelId="{98D4E014-22E9-1047-8191-61AFA622539B}">
      <dgm:prSet phldrT="[文字]" phldr="0"/>
      <dgm:spPr>
        <a:ln w="25400"/>
      </dgm:spPr>
      <dgm:t>
        <a:bodyPr/>
        <a:lstStyle/>
        <a:p>
          <a:r>
            <a:rPr lang="en-US" altLang="zh-TW" dirty="0">
              <a:latin typeface="Times New Roman" panose="02020603050405020304" pitchFamily="18" charset="0"/>
              <a:cs typeface="Times New Roman" panose="02020603050405020304" pitchFamily="18" charset="0"/>
            </a:rPr>
            <a:t>Conv2d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BC9D923-A616-9E4F-A9A5-76F43575AA8E}" type="parTrans" cxnId="{A5402C71-F21D-A14C-A320-463529E3F3DC}">
      <dgm:prSet/>
      <dgm:spPr/>
      <dgm:t>
        <a:bodyPr/>
        <a:lstStyle/>
        <a:p>
          <a:endParaRPr lang="zh-TW" altLang="en-US"/>
        </a:p>
      </dgm:t>
    </dgm:pt>
    <dgm:pt modelId="{E2B9FBDE-CEE5-8246-BF31-4610AE44E649}" type="sibTrans" cxnId="{A5402C71-F21D-A14C-A320-463529E3F3DC}">
      <dgm:prSet/>
      <dgm:spPr>
        <a:solidFill>
          <a:schemeClr val="tx1"/>
        </a:solidFill>
      </dgm:spPr>
      <dgm:t>
        <a:bodyPr/>
        <a:lstStyle/>
        <a:p>
          <a:endParaRPr lang="zh-TW" altLang="en-US"/>
        </a:p>
      </dgm:t>
    </dgm:pt>
    <dgm:pt modelId="{B27D7715-0116-A944-BD5D-2562F2301614}">
      <dgm:prSet phldrT="[文字]" phldr="0"/>
      <dgm:spPr>
        <a:ln w="25400"/>
      </dgm:spPr>
      <dgm:t>
        <a:bodyPr/>
        <a:lstStyle/>
        <a:p>
          <a:r>
            <a:rPr lang="en-US" altLang="zh-TW" dirty="0">
              <a:latin typeface="Times New Roman" panose="02020603050405020304" pitchFamily="18" charset="0"/>
              <a:cs typeface="Times New Roman" panose="02020603050405020304" pitchFamily="18" charset="0"/>
            </a:rPr>
            <a:t>BatchNorm2d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956242E-87F2-574F-8AD4-07814907A774}" type="parTrans" cxnId="{571C7EDF-3393-AC44-A3F5-1B38E1F1BCF6}">
      <dgm:prSet/>
      <dgm:spPr/>
      <dgm:t>
        <a:bodyPr/>
        <a:lstStyle/>
        <a:p>
          <a:endParaRPr lang="zh-TW" altLang="en-US"/>
        </a:p>
      </dgm:t>
    </dgm:pt>
    <dgm:pt modelId="{E5EB535D-467A-114C-87EB-F6613886D61E}" type="sibTrans" cxnId="{571C7EDF-3393-AC44-A3F5-1B38E1F1BCF6}">
      <dgm:prSet/>
      <dgm:spPr>
        <a:solidFill>
          <a:schemeClr val="tx1"/>
        </a:solidFill>
      </dgm:spPr>
      <dgm:t>
        <a:bodyPr/>
        <a:lstStyle/>
        <a:p>
          <a:endParaRPr lang="zh-TW" altLang="en-US"/>
        </a:p>
      </dgm:t>
    </dgm:pt>
    <dgm:pt modelId="{9C3ABBD9-1C2E-C44D-93D7-D6C5E711CCD7}">
      <dgm:prSet phldrT="[文字]" phldr="0"/>
      <dgm:spPr>
        <a:ln w="25400"/>
      </dgm:spPr>
      <dgm:t>
        <a:bodyPr/>
        <a:lstStyle/>
        <a:p>
          <a:r>
            <a:rPr lang="en-US" altLang="zh-TW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ReLU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F294231-EB03-BE47-B960-96DC3D6D5F79}" type="parTrans" cxnId="{7B388A17-E447-D84F-9817-74E76683C471}">
      <dgm:prSet/>
      <dgm:spPr/>
      <dgm:t>
        <a:bodyPr/>
        <a:lstStyle/>
        <a:p>
          <a:endParaRPr lang="zh-TW" altLang="en-US"/>
        </a:p>
      </dgm:t>
    </dgm:pt>
    <dgm:pt modelId="{B7F097B5-ACC3-0B40-A9F8-C174028CEDF0}" type="sibTrans" cxnId="{7B388A17-E447-D84F-9817-74E76683C471}">
      <dgm:prSet/>
      <dgm:spPr>
        <a:solidFill>
          <a:schemeClr val="tx1"/>
        </a:solidFill>
      </dgm:spPr>
      <dgm:t>
        <a:bodyPr/>
        <a:lstStyle/>
        <a:p>
          <a:endParaRPr lang="zh-TW" altLang="en-US"/>
        </a:p>
      </dgm:t>
    </dgm:pt>
    <dgm:pt modelId="{8F7F41F6-EA73-0048-AA2F-BBC874A9D495}">
      <dgm:prSet phldrT="[文字]" phldr="0"/>
      <dgm:spPr>
        <a:ln w="25400"/>
      </dgm:spPr>
      <dgm:t>
        <a:bodyPr/>
        <a:lstStyle/>
        <a:p>
          <a:r>
            <a:rPr lang="en-US" altLang="zh-TW" dirty="0">
              <a:latin typeface="Times New Roman" panose="02020603050405020304" pitchFamily="18" charset="0"/>
              <a:cs typeface="Times New Roman" panose="02020603050405020304" pitchFamily="18" charset="0"/>
            </a:rPr>
            <a:t>Maxpool2d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6551471-5E1C-D44D-A4B0-4E1569A5D5F0}" type="parTrans" cxnId="{76124C56-3BD4-2342-AD0B-16AF7E1C16B5}">
      <dgm:prSet/>
      <dgm:spPr/>
      <dgm:t>
        <a:bodyPr/>
        <a:lstStyle/>
        <a:p>
          <a:endParaRPr lang="zh-TW" altLang="en-US"/>
        </a:p>
      </dgm:t>
    </dgm:pt>
    <dgm:pt modelId="{DF6DFE1D-C6C9-8F4B-B713-AB56EF0F7327}" type="sibTrans" cxnId="{76124C56-3BD4-2342-AD0B-16AF7E1C16B5}">
      <dgm:prSet/>
      <dgm:spPr>
        <a:solidFill>
          <a:schemeClr val="tx1"/>
        </a:solidFill>
      </dgm:spPr>
      <dgm:t>
        <a:bodyPr/>
        <a:lstStyle/>
        <a:p>
          <a:endParaRPr lang="zh-TW" altLang="en-US"/>
        </a:p>
      </dgm:t>
    </dgm:pt>
    <dgm:pt modelId="{C343DAAD-4915-B447-B01A-52FBEADD4AA4}">
      <dgm:prSet phldrT="[文字]" phldr="0"/>
      <dgm:spPr>
        <a:ln w="25400"/>
      </dgm:spPr>
      <dgm:t>
        <a:bodyPr/>
        <a:lstStyle/>
        <a:p>
          <a:r>
            <a:rPr lang="en-US" altLang="zh-TW" dirty="0">
              <a:latin typeface="Times New Roman" panose="02020603050405020304" pitchFamily="18" charset="0"/>
              <a:cs typeface="Times New Roman" panose="02020603050405020304" pitchFamily="18" charset="0"/>
            </a:rPr>
            <a:t>FC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E21DE45-4020-CD4E-9D93-2A68E83BFCE2}" type="parTrans" cxnId="{D71ADC6C-B388-334D-9A23-4B890D8890AA}">
      <dgm:prSet/>
      <dgm:spPr/>
      <dgm:t>
        <a:bodyPr/>
        <a:lstStyle/>
        <a:p>
          <a:endParaRPr lang="zh-TW" altLang="en-US"/>
        </a:p>
      </dgm:t>
    </dgm:pt>
    <dgm:pt modelId="{477B1E15-2859-E949-B1E4-F8C3471BC10C}" type="sibTrans" cxnId="{D71ADC6C-B388-334D-9A23-4B890D8890AA}">
      <dgm:prSet/>
      <dgm:spPr>
        <a:solidFill>
          <a:schemeClr val="tx1"/>
        </a:solidFill>
      </dgm:spPr>
      <dgm:t>
        <a:bodyPr/>
        <a:lstStyle/>
        <a:p>
          <a:endParaRPr lang="zh-TW" altLang="en-US"/>
        </a:p>
      </dgm:t>
    </dgm:pt>
    <dgm:pt modelId="{C9D88585-A5D3-FA44-821E-FD22EE1CDD34}">
      <dgm:prSet phldrT="[文字]" phldr="0"/>
      <dgm:spPr>
        <a:ln w="25400"/>
      </dgm:spPr>
      <dgm:t>
        <a:bodyPr/>
        <a:lstStyle/>
        <a:p>
          <a:r>
            <a:rPr lang="en-US" altLang="zh-TW" dirty="0">
              <a:latin typeface="Times New Roman" panose="02020603050405020304" pitchFamily="18" charset="0"/>
              <a:cs typeface="Times New Roman" panose="02020603050405020304" pitchFamily="18" charset="0"/>
            </a:rPr>
            <a:t>Output</a:t>
          </a:r>
          <a:endParaRPr lang="zh-TW" alt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2C7CA7F-E7B8-E241-9C4D-487E5E6F43E0}" type="parTrans" cxnId="{01991F9A-0444-D14E-9CEC-D1C766C6C895}">
      <dgm:prSet/>
      <dgm:spPr/>
      <dgm:t>
        <a:bodyPr/>
        <a:lstStyle/>
        <a:p>
          <a:endParaRPr lang="zh-TW" altLang="en-US"/>
        </a:p>
      </dgm:t>
    </dgm:pt>
    <dgm:pt modelId="{7C0B8ADB-853E-E74F-9BBC-A39AE9558D4D}" type="sibTrans" cxnId="{01991F9A-0444-D14E-9CEC-D1C766C6C895}">
      <dgm:prSet/>
      <dgm:spPr/>
      <dgm:t>
        <a:bodyPr/>
        <a:lstStyle/>
        <a:p>
          <a:endParaRPr lang="zh-TW" altLang="en-US"/>
        </a:p>
      </dgm:t>
    </dgm:pt>
    <dgm:pt modelId="{8EBFE300-9C56-5045-BF88-DA5E4D214342}" type="pres">
      <dgm:prSet presAssocID="{D66EE65E-F2B9-2942-B348-EAA2162E0B86}" presName="linearFlow" presStyleCnt="0">
        <dgm:presLayoutVars>
          <dgm:resizeHandles val="exact"/>
        </dgm:presLayoutVars>
      </dgm:prSet>
      <dgm:spPr/>
    </dgm:pt>
    <dgm:pt modelId="{09CFBB24-ACC8-8A47-8479-B26F8E960618}" type="pres">
      <dgm:prSet presAssocID="{102845E0-DE0B-5D4C-A85B-0FCF1E9E673E}" presName="node" presStyleLbl="node1" presStyleIdx="0" presStyleCnt="7">
        <dgm:presLayoutVars>
          <dgm:bulletEnabled val="1"/>
        </dgm:presLayoutVars>
      </dgm:prSet>
      <dgm:spPr/>
    </dgm:pt>
    <dgm:pt modelId="{35401311-E6E6-6440-A2DA-3D02AF0F6F6E}" type="pres">
      <dgm:prSet presAssocID="{A591F521-AD6C-2041-855A-8F6908BF06B7}" presName="sibTrans" presStyleLbl="sibTrans2D1" presStyleIdx="0" presStyleCnt="6"/>
      <dgm:spPr/>
    </dgm:pt>
    <dgm:pt modelId="{1F7280FE-3ECD-0143-9ECC-46473E8E5B63}" type="pres">
      <dgm:prSet presAssocID="{A591F521-AD6C-2041-855A-8F6908BF06B7}" presName="connectorText" presStyleLbl="sibTrans2D1" presStyleIdx="0" presStyleCnt="6"/>
      <dgm:spPr/>
    </dgm:pt>
    <dgm:pt modelId="{0CE12EA8-F3E8-874E-8C48-F3022B18546C}" type="pres">
      <dgm:prSet presAssocID="{98D4E014-22E9-1047-8191-61AFA622539B}" presName="node" presStyleLbl="node1" presStyleIdx="1" presStyleCnt="7">
        <dgm:presLayoutVars>
          <dgm:bulletEnabled val="1"/>
        </dgm:presLayoutVars>
      </dgm:prSet>
      <dgm:spPr/>
    </dgm:pt>
    <dgm:pt modelId="{7D11602B-2166-1341-BB3F-1D72EB5F1EFF}" type="pres">
      <dgm:prSet presAssocID="{E2B9FBDE-CEE5-8246-BF31-4610AE44E649}" presName="sibTrans" presStyleLbl="sibTrans2D1" presStyleIdx="1" presStyleCnt="6"/>
      <dgm:spPr/>
    </dgm:pt>
    <dgm:pt modelId="{C905591E-5AF9-FF48-ABD9-FA85F791B6D7}" type="pres">
      <dgm:prSet presAssocID="{E2B9FBDE-CEE5-8246-BF31-4610AE44E649}" presName="connectorText" presStyleLbl="sibTrans2D1" presStyleIdx="1" presStyleCnt="6"/>
      <dgm:spPr/>
    </dgm:pt>
    <dgm:pt modelId="{0F388133-8F10-5446-BDEA-3C473FB38C3A}" type="pres">
      <dgm:prSet presAssocID="{B27D7715-0116-A944-BD5D-2562F2301614}" presName="node" presStyleLbl="node1" presStyleIdx="2" presStyleCnt="7">
        <dgm:presLayoutVars>
          <dgm:bulletEnabled val="1"/>
        </dgm:presLayoutVars>
      </dgm:prSet>
      <dgm:spPr/>
    </dgm:pt>
    <dgm:pt modelId="{B5E84891-AFE7-9348-B951-3F3F94FBAD38}" type="pres">
      <dgm:prSet presAssocID="{E5EB535D-467A-114C-87EB-F6613886D61E}" presName="sibTrans" presStyleLbl="sibTrans2D1" presStyleIdx="2" presStyleCnt="6"/>
      <dgm:spPr/>
    </dgm:pt>
    <dgm:pt modelId="{6B6D8B47-E93E-0742-935D-A477A0F158D6}" type="pres">
      <dgm:prSet presAssocID="{E5EB535D-467A-114C-87EB-F6613886D61E}" presName="connectorText" presStyleLbl="sibTrans2D1" presStyleIdx="2" presStyleCnt="6"/>
      <dgm:spPr/>
    </dgm:pt>
    <dgm:pt modelId="{1C910906-BF1A-CB40-BD1C-9BC302F1A552}" type="pres">
      <dgm:prSet presAssocID="{9C3ABBD9-1C2E-C44D-93D7-D6C5E711CCD7}" presName="node" presStyleLbl="node1" presStyleIdx="3" presStyleCnt="7">
        <dgm:presLayoutVars>
          <dgm:bulletEnabled val="1"/>
        </dgm:presLayoutVars>
      </dgm:prSet>
      <dgm:spPr/>
    </dgm:pt>
    <dgm:pt modelId="{5572D198-7922-CC47-A120-C6E0C1F9D5C1}" type="pres">
      <dgm:prSet presAssocID="{B7F097B5-ACC3-0B40-A9F8-C174028CEDF0}" presName="sibTrans" presStyleLbl="sibTrans2D1" presStyleIdx="3" presStyleCnt="6"/>
      <dgm:spPr/>
    </dgm:pt>
    <dgm:pt modelId="{2DA8269E-530C-D741-96C7-8B17D16B0E67}" type="pres">
      <dgm:prSet presAssocID="{B7F097B5-ACC3-0B40-A9F8-C174028CEDF0}" presName="connectorText" presStyleLbl="sibTrans2D1" presStyleIdx="3" presStyleCnt="6"/>
      <dgm:spPr/>
    </dgm:pt>
    <dgm:pt modelId="{E6058B83-15A5-F94C-BD6D-B127755AD6E5}" type="pres">
      <dgm:prSet presAssocID="{8F7F41F6-EA73-0048-AA2F-BBC874A9D495}" presName="node" presStyleLbl="node1" presStyleIdx="4" presStyleCnt="7">
        <dgm:presLayoutVars>
          <dgm:bulletEnabled val="1"/>
        </dgm:presLayoutVars>
      </dgm:prSet>
      <dgm:spPr/>
    </dgm:pt>
    <dgm:pt modelId="{A0C5EA8F-92AE-1A42-84A3-18E822628594}" type="pres">
      <dgm:prSet presAssocID="{DF6DFE1D-C6C9-8F4B-B713-AB56EF0F7327}" presName="sibTrans" presStyleLbl="sibTrans2D1" presStyleIdx="4" presStyleCnt="6"/>
      <dgm:spPr/>
    </dgm:pt>
    <dgm:pt modelId="{54F1DD97-32CD-CF41-B5D5-30E1DEA8059C}" type="pres">
      <dgm:prSet presAssocID="{DF6DFE1D-C6C9-8F4B-B713-AB56EF0F7327}" presName="connectorText" presStyleLbl="sibTrans2D1" presStyleIdx="4" presStyleCnt="6"/>
      <dgm:spPr/>
    </dgm:pt>
    <dgm:pt modelId="{DA5F42DE-6BD8-5C4C-BC10-6D9C3BE97347}" type="pres">
      <dgm:prSet presAssocID="{C343DAAD-4915-B447-B01A-52FBEADD4AA4}" presName="node" presStyleLbl="node1" presStyleIdx="5" presStyleCnt="7">
        <dgm:presLayoutVars>
          <dgm:bulletEnabled val="1"/>
        </dgm:presLayoutVars>
      </dgm:prSet>
      <dgm:spPr/>
    </dgm:pt>
    <dgm:pt modelId="{979A328B-2B21-8B4F-934F-8C51BED78A40}" type="pres">
      <dgm:prSet presAssocID="{477B1E15-2859-E949-B1E4-F8C3471BC10C}" presName="sibTrans" presStyleLbl="sibTrans2D1" presStyleIdx="5" presStyleCnt="6"/>
      <dgm:spPr/>
    </dgm:pt>
    <dgm:pt modelId="{75A98684-1C7D-FE44-90B6-BC9E076C1C2C}" type="pres">
      <dgm:prSet presAssocID="{477B1E15-2859-E949-B1E4-F8C3471BC10C}" presName="connectorText" presStyleLbl="sibTrans2D1" presStyleIdx="5" presStyleCnt="6"/>
      <dgm:spPr/>
    </dgm:pt>
    <dgm:pt modelId="{9E1B81B1-1D41-5541-842D-B1474A524699}" type="pres">
      <dgm:prSet presAssocID="{C9D88585-A5D3-FA44-821E-FD22EE1CDD34}" presName="node" presStyleLbl="node1" presStyleIdx="6" presStyleCnt="7">
        <dgm:presLayoutVars>
          <dgm:bulletEnabled val="1"/>
        </dgm:presLayoutVars>
      </dgm:prSet>
      <dgm:spPr/>
    </dgm:pt>
  </dgm:ptLst>
  <dgm:cxnLst>
    <dgm:cxn modelId="{7B388A17-E447-D84F-9817-74E76683C471}" srcId="{D66EE65E-F2B9-2942-B348-EAA2162E0B86}" destId="{9C3ABBD9-1C2E-C44D-93D7-D6C5E711CCD7}" srcOrd="3" destOrd="0" parTransId="{4F294231-EB03-BE47-B960-96DC3D6D5F79}" sibTransId="{B7F097B5-ACC3-0B40-A9F8-C174028CEDF0}"/>
    <dgm:cxn modelId="{79B00524-38E1-8C48-B936-E8CCBC13D646}" type="presOf" srcId="{E5EB535D-467A-114C-87EB-F6613886D61E}" destId="{6B6D8B47-E93E-0742-935D-A477A0F158D6}" srcOrd="1" destOrd="0" presId="urn:microsoft.com/office/officeart/2005/8/layout/process2"/>
    <dgm:cxn modelId="{7F83CD26-057B-F849-B448-78F51D29766F}" type="presOf" srcId="{B7F097B5-ACC3-0B40-A9F8-C174028CEDF0}" destId="{2DA8269E-530C-D741-96C7-8B17D16B0E67}" srcOrd="1" destOrd="0" presId="urn:microsoft.com/office/officeart/2005/8/layout/process2"/>
    <dgm:cxn modelId="{8FF35B37-D467-EE40-82B6-436852249569}" type="presOf" srcId="{D66EE65E-F2B9-2942-B348-EAA2162E0B86}" destId="{8EBFE300-9C56-5045-BF88-DA5E4D214342}" srcOrd="0" destOrd="0" presId="urn:microsoft.com/office/officeart/2005/8/layout/process2"/>
    <dgm:cxn modelId="{E8F4903D-0A53-F74C-AA14-5ED94B0C6B0C}" type="presOf" srcId="{477B1E15-2859-E949-B1E4-F8C3471BC10C}" destId="{979A328B-2B21-8B4F-934F-8C51BED78A40}" srcOrd="0" destOrd="0" presId="urn:microsoft.com/office/officeart/2005/8/layout/process2"/>
    <dgm:cxn modelId="{86F1313E-88CF-8F4D-8D14-9693C6BF4570}" type="presOf" srcId="{B7F097B5-ACC3-0B40-A9F8-C174028CEDF0}" destId="{5572D198-7922-CC47-A120-C6E0C1F9D5C1}" srcOrd="0" destOrd="0" presId="urn:microsoft.com/office/officeart/2005/8/layout/process2"/>
    <dgm:cxn modelId="{8F5A9B40-8735-C540-B55A-3E4383EA43B4}" type="presOf" srcId="{A591F521-AD6C-2041-855A-8F6908BF06B7}" destId="{35401311-E6E6-6440-A2DA-3D02AF0F6F6E}" srcOrd="0" destOrd="0" presId="urn:microsoft.com/office/officeart/2005/8/layout/process2"/>
    <dgm:cxn modelId="{1B1C0346-ECBF-8A4B-B759-ED1E932E19A7}" type="presOf" srcId="{102845E0-DE0B-5D4C-A85B-0FCF1E9E673E}" destId="{09CFBB24-ACC8-8A47-8479-B26F8E960618}" srcOrd="0" destOrd="0" presId="urn:microsoft.com/office/officeart/2005/8/layout/process2"/>
    <dgm:cxn modelId="{C6E75247-BA88-4247-A5BC-217757C90B34}" type="presOf" srcId="{B27D7715-0116-A944-BD5D-2562F2301614}" destId="{0F388133-8F10-5446-BDEA-3C473FB38C3A}" srcOrd="0" destOrd="0" presId="urn:microsoft.com/office/officeart/2005/8/layout/process2"/>
    <dgm:cxn modelId="{FCB0F44A-4831-524E-8142-467809ECEF26}" type="presOf" srcId="{C343DAAD-4915-B447-B01A-52FBEADD4AA4}" destId="{DA5F42DE-6BD8-5C4C-BC10-6D9C3BE97347}" srcOrd="0" destOrd="0" presId="urn:microsoft.com/office/officeart/2005/8/layout/process2"/>
    <dgm:cxn modelId="{76124C56-3BD4-2342-AD0B-16AF7E1C16B5}" srcId="{D66EE65E-F2B9-2942-B348-EAA2162E0B86}" destId="{8F7F41F6-EA73-0048-AA2F-BBC874A9D495}" srcOrd="4" destOrd="0" parTransId="{D6551471-5E1C-D44D-A4B0-4E1569A5D5F0}" sibTransId="{DF6DFE1D-C6C9-8F4B-B713-AB56EF0F7327}"/>
    <dgm:cxn modelId="{40AA5057-E5C4-A64E-808D-7A2F51A3F0B1}" type="presOf" srcId="{DF6DFE1D-C6C9-8F4B-B713-AB56EF0F7327}" destId="{54F1DD97-32CD-CF41-B5D5-30E1DEA8059C}" srcOrd="1" destOrd="0" presId="urn:microsoft.com/office/officeart/2005/8/layout/process2"/>
    <dgm:cxn modelId="{DC8AFE59-7FB6-D840-9B5F-E2C25F685724}" type="presOf" srcId="{477B1E15-2859-E949-B1E4-F8C3471BC10C}" destId="{75A98684-1C7D-FE44-90B6-BC9E076C1C2C}" srcOrd="1" destOrd="0" presId="urn:microsoft.com/office/officeart/2005/8/layout/process2"/>
    <dgm:cxn modelId="{E263FD5C-936B-4B41-912D-2DBFD3F08E3C}" type="presOf" srcId="{E2B9FBDE-CEE5-8246-BF31-4610AE44E649}" destId="{7D11602B-2166-1341-BB3F-1D72EB5F1EFF}" srcOrd="0" destOrd="0" presId="urn:microsoft.com/office/officeart/2005/8/layout/process2"/>
    <dgm:cxn modelId="{62EBBD60-B977-3241-BDE4-98FE9FAB4027}" type="presOf" srcId="{8F7F41F6-EA73-0048-AA2F-BBC874A9D495}" destId="{E6058B83-15A5-F94C-BD6D-B127755AD6E5}" srcOrd="0" destOrd="0" presId="urn:microsoft.com/office/officeart/2005/8/layout/process2"/>
    <dgm:cxn modelId="{F830DB67-04E5-3542-9CC5-8DEEC78CD387}" type="presOf" srcId="{C9D88585-A5D3-FA44-821E-FD22EE1CDD34}" destId="{9E1B81B1-1D41-5541-842D-B1474A524699}" srcOrd="0" destOrd="0" presId="urn:microsoft.com/office/officeart/2005/8/layout/process2"/>
    <dgm:cxn modelId="{D71ADC6C-B388-334D-9A23-4B890D8890AA}" srcId="{D66EE65E-F2B9-2942-B348-EAA2162E0B86}" destId="{C343DAAD-4915-B447-B01A-52FBEADD4AA4}" srcOrd="5" destOrd="0" parTransId="{7E21DE45-4020-CD4E-9D93-2A68E83BFCE2}" sibTransId="{477B1E15-2859-E949-B1E4-F8C3471BC10C}"/>
    <dgm:cxn modelId="{A5402C71-F21D-A14C-A320-463529E3F3DC}" srcId="{D66EE65E-F2B9-2942-B348-EAA2162E0B86}" destId="{98D4E014-22E9-1047-8191-61AFA622539B}" srcOrd="1" destOrd="0" parTransId="{0BC9D923-A616-9E4F-A9A5-76F43575AA8E}" sibTransId="{E2B9FBDE-CEE5-8246-BF31-4610AE44E649}"/>
    <dgm:cxn modelId="{6FDE6776-A028-D24F-BC42-87742B8D9FEF}" srcId="{D66EE65E-F2B9-2942-B348-EAA2162E0B86}" destId="{102845E0-DE0B-5D4C-A85B-0FCF1E9E673E}" srcOrd="0" destOrd="0" parTransId="{43FDC999-038D-6E44-86FC-8AE4519F0715}" sibTransId="{A591F521-AD6C-2041-855A-8F6908BF06B7}"/>
    <dgm:cxn modelId="{BF0DC287-7EE5-EA40-A26C-BE30E457A7BE}" type="presOf" srcId="{E5EB535D-467A-114C-87EB-F6613886D61E}" destId="{B5E84891-AFE7-9348-B951-3F3F94FBAD38}" srcOrd="0" destOrd="0" presId="urn:microsoft.com/office/officeart/2005/8/layout/process2"/>
    <dgm:cxn modelId="{01991F9A-0444-D14E-9CEC-D1C766C6C895}" srcId="{D66EE65E-F2B9-2942-B348-EAA2162E0B86}" destId="{C9D88585-A5D3-FA44-821E-FD22EE1CDD34}" srcOrd="6" destOrd="0" parTransId="{82C7CA7F-E7B8-E241-9C4D-487E5E6F43E0}" sibTransId="{7C0B8ADB-853E-E74F-9BBC-A39AE9558D4D}"/>
    <dgm:cxn modelId="{5C67CEB7-B897-524C-90C9-7D39540CB282}" type="presOf" srcId="{A591F521-AD6C-2041-855A-8F6908BF06B7}" destId="{1F7280FE-3ECD-0143-9ECC-46473E8E5B63}" srcOrd="1" destOrd="0" presId="urn:microsoft.com/office/officeart/2005/8/layout/process2"/>
    <dgm:cxn modelId="{C90C3FBC-EDD2-F141-9B9A-D5CF83BE1005}" type="presOf" srcId="{98D4E014-22E9-1047-8191-61AFA622539B}" destId="{0CE12EA8-F3E8-874E-8C48-F3022B18546C}" srcOrd="0" destOrd="0" presId="urn:microsoft.com/office/officeart/2005/8/layout/process2"/>
    <dgm:cxn modelId="{571C7EDF-3393-AC44-A3F5-1B38E1F1BCF6}" srcId="{D66EE65E-F2B9-2942-B348-EAA2162E0B86}" destId="{B27D7715-0116-A944-BD5D-2562F2301614}" srcOrd="2" destOrd="0" parTransId="{B956242E-87F2-574F-8AD4-07814907A774}" sibTransId="{E5EB535D-467A-114C-87EB-F6613886D61E}"/>
    <dgm:cxn modelId="{28E393E5-33B9-BE4E-A364-C83B345588C7}" type="presOf" srcId="{DF6DFE1D-C6C9-8F4B-B713-AB56EF0F7327}" destId="{A0C5EA8F-92AE-1A42-84A3-18E822628594}" srcOrd="0" destOrd="0" presId="urn:microsoft.com/office/officeart/2005/8/layout/process2"/>
    <dgm:cxn modelId="{002DF7EE-A2AC-2C41-8613-2DAF1D6010F9}" type="presOf" srcId="{E2B9FBDE-CEE5-8246-BF31-4610AE44E649}" destId="{C905591E-5AF9-FF48-ABD9-FA85F791B6D7}" srcOrd="1" destOrd="0" presId="urn:microsoft.com/office/officeart/2005/8/layout/process2"/>
    <dgm:cxn modelId="{9DE2DCFE-4986-C245-8A0C-A5FB85018005}" type="presOf" srcId="{9C3ABBD9-1C2E-C44D-93D7-D6C5E711CCD7}" destId="{1C910906-BF1A-CB40-BD1C-9BC302F1A552}" srcOrd="0" destOrd="0" presId="urn:microsoft.com/office/officeart/2005/8/layout/process2"/>
    <dgm:cxn modelId="{2DF21CF3-B8BD-1E43-AFAA-007E2D254C33}" type="presParOf" srcId="{8EBFE300-9C56-5045-BF88-DA5E4D214342}" destId="{09CFBB24-ACC8-8A47-8479-B26F8E960618}" srcOrd="0" destOrd="0" presId="urn:microsoft.com/office/officeart/2005/8/layout/process2"/>
    <dgm:cxn modelId="{C25510C7-7F07-E34B-ADEF-1167CAE614F4}" type="presParOf" srcId="{8EBFE300-9C56-5045-BF88-DA5E4D214342}" destId="{35401311-E6E6-6440-A2DA-3D02AF0F6F6E}" srcOrd="1" destOrd="0" presId="urn:microsoft.com/office/officeart/2005/8/layout/process2"/>
    <dgm:cxn modelId="{8816D0D8-125F-DA4A-9105-8EEBAA061AE6}" type="presParOf" srcId="{35401311-E6E6-6440-A2DA-3D02AF0F6F6E}" destId="{1F7280FE-3ECD-0143-9ECC-46473E8E5B63}" srcOrd="0" destOrd="0" presId="urn:microsoft.com/office/officeart/2005/8/layout/process2"/>
    <dgm:cxn modelId="{178EF3B8-FB63-9146-9361-2DE6F7996323}" type="presParOf" srcId="{8EBFE300-9C56-5045-BF88-DA5E4D214342}" destId="{0CE12EA8-F3E8-874E-8C48-F3022B18546C}" srcOrd="2" destOrd="0" presId="urn:microsoft.com/office/officeart/2005/8/layout/process2"/>
    <dgm:cxn modelId="{3098F2F4-C664-6140-A455-F5F284CD1FD3}" type="presParOf" srcId="{8EBFE300-9C56-5045-BF88-DA5E4D214342}" destId="{7D11602B-2166-1341-BB3F-1D72EB5F1EFF}" srcOrd="3" destOrd="0" presId="urn:microsoft.com/office/officeart/2005/8/layout/process2"/>
    <dgm:cxn modelId="{2499C68A-24B0-2B4F-89DB-E8BFE039FE61}" type="presParOf" srcId="{7D11602B-2166-1341-BB3F-1D72EB5F1EFF}" destId="{C905591E-5AF9-FF48-ABD9-FA85F791B6D7}" srcOrd="0" destOrd="0" presId="urn:microsoft.com/office/officeart/2005/8/layout/process2"/>
    <dgm:cxn modelId="{51CEF695-FDBA-A242-8DFD-BA4703296277}" type="presParOf" srcId="{8EBFE300-9C56-5045-BF88-DA5E4D214342}" destId="{0F388133-8F10-5446-BDEA-3C473FB38C3A}" srcOrd="4" destOrd="0" presId="urn:microsoft.com/office/officeart/2005/8/layout/process2"/>
    <dgm:cxn modelId="{6A98F03A-BDD5-7C47-AEEE-3579D0B4F335}" type="presParOf" srcId="{8EBFE300-9C56-5045-BF88-DA5E4D214342}" destId="{B5E84891-AFE7-9348-B951-3F3F94FBAD38}" srcOrd="5" destOrd="0" presId="urn:microsoft.com/office/officeart/2005/8/layout/process2"/>
    <dgm:cxn modelId="{355DF8E8-B0A1-4346-BD6B-744E70BFE5A1}" type="presParOf" srcId="{B5E84891-AFE7-9348-B951-3F3F94FBAD38}" destId="{6B6D8B47-E93E-0742-935D-A477A0F158D6}" srcOrd="0" destOrd="0" presId="urn:microsoft.com/office/officeart/2005/8/layout/process2"/>
    <dgm:cxn modelId="{D53BED9C-3742-834A-8E0E-2ED17924FE96}" type="presParOf" srcId="{8EBFE300-9C56-5045-BF88-DA5E4D214342}" destId="{1C910906-BF1A-CB40-BD1C-9BC302F1A552}" srcOrd="6" destOrd="0" presId="urn:microsoft.com/office/officeart/2005/8/layout/process2"/>
    <dgm:cxn modelId="{3D2726EE-317D-0943-98B5-222E0CEC030C}" type="presParOf" srcId="{8EBFE300-9C56-5045-BF88-DA5E4D214342}" destId="{5572D198-7922-CC47-A120-C6E0C1F9D5C1}" srcOrd="7" destOrd="0" presId="urn:microsoft.com/office/officeart/2005/8/layout/process2"/>
    <dgm:cxn modelId="{18972A70-3CA8-DA43-AA21-D0AFCA92EBC6}" type="presParOf" srcId="{5572D198-7922-CC47-A120-C6E0C1F9D5C1}" destId="{2DA8269E-530C-D741-96C7-8B17D16B0E67}" srcOrd="0" destOrd="0" presId="urn:microsoft.com/office/officeart/2005/8/layout/process2"/>
    <dgm:cxn modelId="{833017E8-20D4-1B45-B432-F6C0822C68A2}" type="presParOf" srcId="{8EBFE300-9C56-5045-BF88-DA5E4D214342}" destId="{E6058B83-15A5-F94C-BD6D-B127755AD6E5}" srcOrd="8" destOrd="0" presId="urn:microsoft.com/office/officeart/2005/8/layout/process2"/>
    <dgm:cxn modelId="{441B1B9B-BE19-BB41-8CBC-6AB86EBC627D}" type="presParOf" srcId="{8EBFE300-9C56-5045-BF88-DA5E4D214342}" destId="{A0C5EA8F-92AE-1A42-84A3-18E822628594}" srcOrd="9" destOrd="0" presId="urn:microsoft.com/office/officeart/2005/8/layout/process2"/>
    <dgm:cxn modelId="{7A035311-E1F6-C44D-B8F4-8634E58CAB46}" type="presParOf" srcId="{A0C5EA8F-92AE-1A42-84A3-18E822628594}" destId="{54F1DD97-32CD-CF41-B5D5-30E1DEA8059C}" srcOrd="0" destOrd="0" presId="urn:microsoft.com/office/officeart/2005/8/layout/process2"/>
    <dgm:cxn modelId="{9DD0D2D3-2315-C54D-B16B-AFE0D2FA350F}" type="presParOf" srcId="{8EBFE300-9C56-5045-BF88-DA5E4D214342}" destId="{DA5F42DE-6BD8-5C4C-BC10-6D9C3BE97347}" srcOrd="10" destOrd="0" presId="urn:microsoft.com/office/officeart/2005/8/layout/process2"/>
    <dgm:cxn modelId="{CA7B1051-76BC-7A44-8767-6788EB4D7413}" type="presParOf" srcId="{8EBFE300-9C56-5045-BF88-DA5E4D214342}" destId="{979A328B-2B21-8B4F-934F-8C51BED78A40}" srcOrd="11" destOrd="0" presId="urn:microsoft.com/office/officeart/2005/8/layout/process2"/>
    <dgm:cxn modelId="{A9C31B0C-E5FA-A74D-9067-F6D1F26D34D4}" type="presParOf" srcId="{979A328B-2B21-8B4F-934F-8C51BED78A40}" destId="{75A98684-1C7D-FE44-90B6-BC9E076C1C2C}" srcOrd="0" destOrd="0" presId="urn:microsoft.com/office/officeart/2005/8/layout/process2"/>
    <dgm:cxn modelId="{9E5D30A1-44B1-EF4D-BC1A-4DC1B6F9E001}" type="presParOf" srcId="{8EBFE300-9C56-5045-BF88-DA5E4D214342}" destId="{9E1B81B1-1D41-5541-842D-B1474A524699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F68929-E711-1945-87BC-7B6A292E4C15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5AB5D486-5931-3F46-9117-57F6ABEB9B55}">
      <dgm:prSet phldrT="[文字]"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altLang="zh-TW" sz="2800" dirty="0">
              <a:solidFill>
                <a:schemeClr val="tx1"/>
              </a:solidFill>
            </a:rPr>
            <a:t>Sensor Data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C9512C31-F795-F646-923E-7E2C2516B7E5}" type="parTrans" cxnId="{625054D6-C91E-764B-A4F7-BCB1132347D6}">
      <dgm:prSet/>
      <dgm:spPr/>
      <dgm:t>
        <a:bodyPr/>
        <a:lstStyle/>
        <a:p>
          <a:endParaRPr lang="zh-TW" altLang="en-US" sz="2800"/>
        </a:p>
      </dgm:t>
    </dgm:pt>
    <dgm:pt modelId="{EE635869-99E4-D349-81D9-6850B9957A9E}" type="sibTrans" cxnId="{625054D6-C91E-764B-A4F7-BCB1132347D6}">
      <dgm:prSet custT="1"/>
      <dgm:spPr/>
      <dgm:t>
        <a:bodyPr/>
        <a:lstStyle/>
        <a:p>
          <a:endParaRPr lang="zh-TW" altLang="en-US" sz="2800"/>
        </a:p>
      </dgm:t>
    </dgm:pt>
    <dgm:pt modelId="{A7AC4BF8-D74C-F04A-AC31-B9315D5D3DDE}">
      <dgm:prSet phldrT="[文字]" phldr="0"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zh-TW" altLang="en-US" sz="1600" dirty="0">
              <a:solidFill>
                <a:schemeClr val="tx1"/>
              </a:solidFill>
            </a:rPr>
            <a:t>算出</a:t>
          </a:r>
          <a:r>
            <a:rPr lang="en-US" altLang="zh-TW" sz="1600" dirty="0">
              <a:solidFill>
                <a:schemeClr val="tx1"/>
              </a:solidFill>
            </a:rPr>
            <a:t>4std </a:t>
          </a:r>
          <a:r>
            <a:rPr lang="zh-TW" altLang="en-US" sz="1600" dirty="0">
              <a:solidFill>
                <a:schemeClr val="tx1"/>
              </a:solidFill>
            </a:rPr>
            <a:t>內的 </a:t>
          </a:r>
          <a:r>
            <a:rPr lang="en-US" altLang="zh-TW" sz="1600" dirty="0" err="1">
              <a:solidFill>
                <a:schemeClr val="tx1"/>
              </a:solidFill>
            </a:rPr>
            <a:t>mean,std,Mix,Min</a:t>
          </a:r>
          <a:endParaRPr lang="zh-TW" altLang="en-US" sz="1600" dirty="0">
            <a:solidFill>
              <a:schemeClr val="tx1"/>
            </a:solidFill>
          </a:endParaRPr>
        </a:p>
      </dgm:t>
    </dgm:pt>
    <dgm:pt modelId="{204C42D4-B63E-BD4D-A283-11F158DD6D0F}" type="parTrans" cxnId="{6D38211E-00BB-BE4F-9B2E-083B978ABEC0}">
      <dgm:prSet/>
      <dgm:spPr/>
      <dgm:t>
        <a:bodyPr/>
        <a:lstStyle/>
        <a:p>
          <a:endParaRPr lang="zh-TW" altLang="en-US" sz="2800"/>
        </a:p>
      </dgm:t>
    </dgm:pt>
    <dgm:pt modelId="{4F1B48EE-694C-6B41-B8F9-F780A590112D}" type="sibTrans" cxnId="{6D38211E-00BB-BE4F-9B2E-083B978ABEC0}">
      <dgm:prSet custT="1"/>
      <dgm:spPr/>
      <dgm:t>
        <a:bodyPr/>
        <a:lstStyle/>
        <a:p>
          <a:endParaRPr lang="zh-TW" altLang="en-US" sz="2800"/>
        </a:p>
      </dgm:t>
    </dgm:pt>
    <dgm:pt modelId="{729055B2-F289-6948-990A-3F3AEF3724ED}">
      <dgm:prSet phldrT="[文字]" phldr="0"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altLang="zh-TW" sz="2800" dirty="0">
              <a:solidFill>
                <a:schemeClr val="tx1"/>
              </a:solidFill>
            </a:rPr>
            <a:t>Normalize (1,0)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A71314AC-AC26-CF46-821A-A5BB58DBE148}" type="parTrans" cxnId="{0D1D699C-CBBC-4249-B06C-C0D19E68DE1F}">
      <dgm:prSet/>
      <dgm:spPr/>
      <dgm:t>
        <a:bodyPr/>
        <a:lstStyle/>
        <a:p>
          <a:endParaRPr lang="zh-TW" altLang="en-US" sz="2800"/>
        </a:p>
      </dgm:t>
    </dgm:pt>
    <dgm:pt modelId="{FB7A9665-5570-9C4C-971E-6B65AFEC69E5}" type="sibTrans" cxnId="{0D1D699C-CBBC-4249-B06C-C0D19E68DE1F}">
      <dgm:prSet custT="1"/>
      <dgm:spPr/>
      <dgm:t>
        <a:bodyPr/>
        <a:lstStyle/>
        <a:p>
          <a:endParaRPr lang="zh-TW" altLang="en-US" sz="2800"/>
        </a:p>
      </dgm:t>
    </dgm:pt>
    <dgm:pt modelId="{8A7DCF43-3402-2C49-BE6E-CFD342D33C04}">
      <dgm:prSet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altLang="zh-TW" sz="2800" dirty="0">
              <a:solidFill>
                <a:schemeClr val="tx1"/>
              </a:solidFill>
            </a:rPr>
            <a:t>Training</a:t>
          </a:r>
          <a:endParaRPr lang="zh-TW" altLang="en-US" sz="2800" dirty="0">
            <a:solidFill>
              <a:schemeClr val="tx1"/>
            </a:solidFill>
          </a:endParaRPr>
        </a:p>
      </dgm:t>
    </dgm:pt>
    <dgm:pt modelId="{852B2297-403C-D141-B41F-C3E97BE8F6F9}" type="parTrans" cxnId="{6AE35794-A051-9244-939D-1E291C138EB2}">
      <dgm:prSet/>
      <dgm:spPr/>
      <dgm:t>
        <a:bodyPr/>
        <a:lstStyle/>
        <a:p>
          <a:endParaRPr lang="zh-TW" altLang="en-US" sz="2800"/>
        </a:p>
      </dgm:t>
    </dgm:pt>
    <dgm:pt modelId="{7ED88A14-314D-4043-A7B4-9A9A9C797E3D}" type="sibTrans" cxnId="{6AE35794-A051-9244-939D-1E291C138EB2}">
      <dgm:prSet/>
      <dgm:spPr/>
      <dgm:t>
        <a:bodyPr/>
        <a:lstStyle/>
        <a:p>
          <a:endParaRPr lang="zh-TW" altLang="en-US" sz="2800"/>
        </a:p>
      </dgm:t>
    </dgm:pt>
    <dgm:pt modelId="{5D22B6AD-0E12-344D-868C-E0526FE9E26B}" type="pres">
      <dgm:prSet presAssocID="{0FF68929-E711-1945-87BC-7B6A292E4C15}" presName="Name0" presStyleCnt="0">
        <dgm:presLayoutVars>
          <dgm:dir/>
          <dgm:resizeHandles val="exact"/>
        </dgm:presLayoutVars>
      </dgm:prSet>
      <dgm:spPr/>
    </dgm:pt>
    <dgm:pt modelId="{11D20180-0BAD-C847-989B-4EB91E51E821}" type="pres">
      <dgm:prSet presAssocID="{5AB5D486-5931-3F46-9117-57F6ABEB9B55}" presName="node" presStyleLbl="node1" presStyleIdx="0" presStyleCnt="4">
        <dgm:presLayoutVars>
          <dgm:bulletEnabled val="1"/>
        </dgm:presLayoutVars>
      </dgm:prSet>
      <dgm:spPr/>
    </dgm:pt>
    <dgm:pt modelId="{8722FFF5-B88A-8D4D-95B8-8DFC60495EAD}" type="pres">
      <dgm:prSet presAssocID="{EE635869-99E4-D349-81D9-6850B9957A9E}" presName="sibTrans" presStyleLbl="sibTrans2D1" presStyleIdx="0" presStyleCnt="3"/>
      <dgm:spPr/>
    </dgm:pt>
    <dgm:pt modelId="{985DE644-DCE3-B24C-B11C-B751B6B83F0B}" type="pres">
      <dgm:prSet presAssocID="{EE635869-99E4-D349-81D9-6850B9957A9E}" presName="connectorText" presStyleLbl="sibTrans2D1" presStyleIdx="0" presStyleCnt="3"/>
      <dgm:spPr/>
    </dgm:pt>
    <dgm:pt modelId="{7C43D8E1-7E82-8246-B50B-42BA31395FE6}" type="pres">
      <dgm:prSet presAssocID="{A7AC4BF8-D74C-F04A-AC31-B9315D5D3DDE}" presName="node" presStyleLbl="node1" presStyleIdx="1" presStyleCnt="4">
        <dgm:presLayoutVars>
          <dgm:bulletEnabled val="1"/>
        </dgm:presLayoutVars>
      </dgm:prSet>
      <dgm:spPr/>
    </dgm:pt>
    <dgm:pt modelId="{1BEC8F9C-0F32-774C-B1AF-E9E82A16EA55}" type="pres">
      <dgm:prSet presAssocID="{4F1B48EE-694C-6B41-B8F9-F780A590112D}" presName="sibTrans" presStyleLbl="sibTrans2D1" presStyleIdx="1" presStyleCnt="3"/>
      <dgm:spPr/>
    </dgm:pt>
    <dgm:pt modelId="{91D346DE-21FB-F24A-A685-106884745D9D}" type="pres">
      <dgm:prSet presAssocID="{4F1B48EE-694C-6B41-B8F9-F780A590112D}" presName="connectorText" presStyleLbl="sibTrans2D1" presStyleIdx="1" presStyleCnt="3"/>
      <dgm:spPr/>
    </dgm:pt>
    <dgm:pt modelId="{DF09AD14-F55E-634B-B71E-4328DD7340BB}" type="pres">
      <dgm:prSet presAssocID="{729055B2-F289-6948-990A-3F3AEF3724ED}" presName="node" presStyleLbl="node1" presStyleIdx="2" presStyleCnt="4">
        <dgm:presLayoutVars>
          <dgm:bulletEnabled val="1"/>
        </dgm:presLayoutVars>
      </dgm:prSet>
      <dgm:spPr/>
    </dgm:pt>
    <dgm:pt modelId="{2051E32F-9F33-B14B-8CA8-C1BBA457F708}" type="pres">
      <dgm:prSet presAssocID="{FB7A9665-5570-9C4C-971E-6B65AFEC69E5}" presName="sibTrans" presStyleLbl="sibTrans2D1" presStyleIdx="2" presStyleCnt="3"/>
      <dgm:spPr/>
    </dgm:pt>
    <dgm:pt modelId="{9A859526-15BC-D643-91C7-0BC9CFE5899C}" type="pres">
      <dgm:prSet presAssocID="{FB7A9665-5570-9C4C-971E-6B65AFEC69E5}" presName="connectorText" presStyleLbl="sibTrans2D1" presStyleIdx="2" presStyleCnt="3"/>
      <dgm:spPr/>
    </dgm:pt>
    <dgm:pt modelId="{EB5F49CD-5959-D948-B4C0-04A28EDD0F3A}" type="pres">
      <dgm:prSet presAssocID="{8A7DCF43-3402-2C49-BE6E-CFD342D33C04}" presName="node" presStyleLbl="node1" presStyleIdx="3" presStyleCnt="4">
        <dgm:presLayoutVars>
          <dgm:bulletEnabled val="1"/>
        </dgm:presLayoutVars>
      </dgm:prSet>
      <dgm:spPr/>
    </dgm:pt>
  </dgm:ptLst>
  <dgm:cxnLst>
    <dgm:cxn modelId="{6D38211E-00BB-BE4F-9B2E-083B978ABEC0}" srcId="{0FF68929-E711-1945-87BC-7B6A292E4C15}" destId="{A7AC4BF8-D74C-F04A-AC31-B9315D5D3DDE}" srcOrd="1" destOrd="0" parTransId="{204C42D4-B63E-BD4D-A283-11F158DD6D0F}" sibTransId="{4F1B48EE-694C-6B41-B8F9-F780A590112D}"/>
    <dgm:cxn modelId="{629BB232-31C6-774D-A62D-32BA3F1B886F}" type="presOf" srcId="{FB7A9665-5570-9C4C-971E-6B65AFEC69E5}" destId="{2051E32F-9F33-B14B-8CA8-C1BBA457F708}" srcOrd="0" destOrd="0" presId="urn:microsoft.com/office/officeart/2005/8/layout/process1"/>
    <dgm:cxn modelId="{6B88E836-7972-924B-B1C9-3592B5D2CA90}" type="presOf" srcId="{EE635869-99E4-D349-81D9-6850B9957A9E}" destId="{8722FFF5-B88A-8D4D-95B8-8DFC60495EAD}" srcOrd="0" destOrd="0" presId="urn:microsoft.com/office/officeart/2005/8/layout/process1"/>
    <dgm:cxn modelId="{B64C8D40-F477-774A-92AD-F3D2A57402A8}" type="presOf" srcId="{EE635869-99E4-D349-81D9-6850B9957A9E}" destId="{985DE644-DCE3-B24C-B11C-B751B6B83F0B}" srcOrd="1" destOrd="0" presId="urn:microsoft.com/office/officeart/2005/8/layout/process1"/>
    <dgm:cxn modelId="{6672794A-2505-064E-8C73-5AF316B714D5}" type="presOf" srcId="{729055B2-F289-6948-990A-3F3AEF3724ED}" destId="{DF09AD14-F55E-634B-B71E-4328DD7340BB}" srcOrd="0" destOrd="0" presId="urn:microsoft.com/office/officeart/2005/8/layout/process1"/>
    <dgm:cxn modelId="{C97ECA58-0384-DF42-9B55-1451E443AF2C}" type="presOf" srcId="{A7AC4BF8-D74C-F04A-AC31-B9315D5D3DDE}" destId="{7C43D8E1-7E82-8246-B50B-42BA31395FE6}" srcOrd="0" destOrd="0" presId="urn:microsoft.com/office/officeart/2005/8/layout/process1"/>
    <dgm:cxn modelId="{C133777E-760B-5F41-8F4B-EDB4A36CDF1C}" type="presOf" srcId="{FB7A9665-5570-9C4C-971E-6B65AFEC69E5}" destId="{9A859526-15BC-D643-91C7-0BC9CFE5899C}" srcOrd="1" destOrd="0" presId="urn:microsoft.com/office/officeart/2005/8/layout/process1"/>
    <dgm:cxn modelId="{AEDB6B82-5F82-9249-B0B9-EFA03FA543C8}" type="presOf" srcId="{8A7DCF43-3402-2C49-BE6E-CFD342D33C04}" destId="{EB5F49CD-5959-D948-B4C0-04A28EDD0F3A}" srcOrd="0" destOrd="0" presId="urn:microsoft.com/office/officeart/2005/8/layout/process1"/>
    <dgm:cxn modelId="{6AE35794-A051-9244-939D-1E291C138EB2}" srcId="{0FF68929-E711-1945-87BC-7B6A292E4C15}" destId="{8A7DCF43-3402-2C49-BE6E-CFD342D33C04}" srcOrd="3" destOrd="0" parTransId="{852B2297-403C-D141-B41F-C3E97BE8F6F9}" sibTransId="{7ED88A14-314D-4043-A7B4-9A9A9C797E3D}"/>
    <dgm:cxn modelId="{0D1D699C-CBBC-4249-B06C-C0D19E68DE1F}" srcId="{0FF68929-E711-1945-87BC-7B6A292E4C15}" destId="{729055B2-F289-6948-990A-3F3AEF3724ED}" srcOrd="2" destOrd="0" parTransId="{A71314AC-AC26-CF46-821A-A5BB58DBE148}" sibTransId="{FB7A9665-5570-9C4C-971E-6B65AFEC69E5}"/>
    <dgm:cxn modelId="{E8E74CA2-6BB9-1A44-8681-C6BB7511D9A1}" type="presOf" srcId="{0FF68929-E711-1945-87BC-7B6A292E4C15}" destId="{5D22B6AD-0E12-344D-868C-E0526FE9E26B}" srcOrd="0" destOrd="0" presId="urn:microsoft.com/office/officeart/2005/8/layout/process1"/>
    <dgm:cxn modelId="{F2F0FDA3-F772-004C-8003-C79A55634DD7}" type="presOf" srcId="{5AB5D486-5931-3F46-9117-57F6ABEB9B55}" destId="{11D20180-0BAD-C847-989B-4EB91E51E821}" srcOrd="0" destOrd="0" presId="urn:microsoft.com/office/officeart/2005/8/layout/process1"/>
    <dgm:cxn modelId="{625054D6-C91E-764B-A4F7-BCB1132347D6}" srcId="{0FF68929-E711-1945-87BC-7B6A292E4C15}" destId="{5AB5D486-5931-3F46-9117-57F6ABEB9B55}" srcOrd="0" destOrd="0" parTransId="{C9512C31-F795-F646-923E-7E2C2516B7E5}" sibTransId="{EE635869-99E4-D349-81D9-6850B9957A9E}"/>
    <dgm:cxn modelId="{120465F1-5FB6-0D4C-9A8E-5644CA79B1D6}" type="presOf" srcId="{4F1B48EE-694C-6B41-B8F9-F780A590112D}" destId="{1BEC8F9C-0F32-774C-B1AF-E9E82A16EA55}" srcOrd="0" destOrd="0" presId="urn:microsoft.com/office/officeart/2005/8/layout/process1"/>
    <dgm:cxn modelId="{1887D1F1-1D54-D846-B473-6DD355882906}" type="presOf" srcId="{4F1B48EE-694C-6B41-B8F9-F780A590112D}" destId="{91D346DE-21FB-F24A-A685-106884745D9D}" srcOrd="1" destOrd="0" presId="urn:microsoft.com/office/officeart/2005/8/layout/process1"/>
    <dgm:cxn modelId="{D2518D02-4FC5-0945-8013-BE5A29900413}" type="presParOf" srcId="{5D22B6AD-0E12-344D-868C-E0526FE9E26B}" destId="{11D20180-0BAD-C847-989B-4EB91E51E821}" srcOrd="0" destOrd="0" presId="urn:microsoft.com/office/officeart/2005/8/layout/process1"/>
    <dgm:cxn modelId="{2ADE0AA9-22F0-CC4B-A2AE-3C4F5D637499}" type="presParOf" srcId="{5D22B6AD-0E12-344D-868C-E0526FE9E26B}" destId="{8722FFF5-B88A-8D4D-95B8-8DFC60495EAD}" srcOrd="1" destOrd="0" presId="urn:microsoft.com/office/officeart/2005/8/layout/process1"/>
    <dgm:cxn modelId="{1EB0C1EF-0E40-0A4D-8AD3-FAE5778736C7}" type="presParOf" srcId="{8722FFF5-B88A-8D4D-95B8-8DFC60495EAD}" destId="{985DE644-DCE3-B24C-B11C-B751B6B83F0B}" srcOrd="0" destOrd="0" presId="urn:microsoft.com/office/officeart/2005/8/layout/process1"/>
    <dgm:cxn modelId="{9B0AE2B5-1224-8D42-8EBC-653E9D30274A}" type="presParOf" srcId="{5D22B6AD-0E12-344D-868C-E0526FE9E26B}" destId="{7C43D8E1-7E82-8246-B50B-42BA31395FE6}" srcOrd="2" destOrd="0" presId="urn:microsoft.com/office/officeart/2005/8/layout/process1"/>
    <dgm:cxn modelId="{45517814-93E5-A846-ADE9-7ED8929C7CA3}" type="presParOf" srcId="{5D22B6AD-0E12-344D-868C-E0526FE9E26B}" destId="{1BEC8F9C-0F32-774C-B1AF-E9E82A16EA55}" srcOrd="3" destOrd="0" presId="urn:microsoft.com/office/officeart/2005/8/layout/process1"/>
    <dgm:cxn modelId="{E7B923FC-DFC4-6042-8A84-67C0B48A8929}" type="presParOf" srcId="{1BEC8F9C-0F32-774C-B1AF-E9E82A16EA55}" destId="{91D346DE-21FB-F24A-A685-106884745D9D}" srcOrd="0" destOrd="0" presId="urn:microsoft.com/office/officeart/2005/8/layout/process1"/>
    <dgm:cxn modelId="{EFCB7212-B751-DF4E-A3E6-7B050C837466}" type="presParOf" srcId="{5D22B6AD-0E12-344D-868C-E0526FE9E26B}" destId="{DF09AD14-F55E-634B-B71E-4328DD7340BB}" srcOrd="4" destOrd="0" presId="urn:microsoft.com/office/officeart/2005/8/layout/process1"/>
    <dgm:cxn modelId="{655B2A1C-B9C9-CF43-93DD-C0CDD7D8D18B}" type="presParOf" srcId="{5D22B6AD-0E12-344D-868C-E0526FE9E26B}" destId="{2051E32F-9F33-B14B-8CA8-C1BBA457F708}" srcOrd="5" destOrd="0" presId="urn:microsoft.com/office/officeart/2005/8/layout/process1"/>
    <dgm:cxn modelId="{20727EEA-F38D-714A-B7BA-3556418B987E}" type="presParOf" srcId="{2051E32F-9F33-B14B-8CA8-C1BBA457F708}" destId="{9A859526-15BC-D643-91C7-0BC9CFE5899C}" srcOrd="0" destOrd="0" presId="urn:microsoft.com/office/officeart/2005/8/layout/process1"/>
    <dgm:cxn modelId="{E2BCF880-8B49-E245-B5C9-70114403C61C}" type="presParOf" srcId="{5D22B6AD-0E12-344D-868C-E0526FE9E26B}" destId="{EB5F49CD-5959-D948-B4C0-04A28EDD0F3A}" srcOrd="6" destOrd="0" presId="urn:microsoft.com/office/officeart/2005/8/layout/process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F68929-E711-1945-87BC-7B6A292E4C15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5AB5D486-5931-3F46-9117-57F6ABEB9B55}">
      <dgm:prSet phldrT="[文字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altLang="zh-TW" dirty="0">
              <a:solidFill>
                <a:schemeClr val="tx1"/>
              </a:solidFill>
            </a:rPr>
            <a:t>Sensor Data</a:t>
          </a:r>
          <a:endParaRPr lang="zh-TW" altLang="en-US" dirty="0">
            <a:solidFill>
              <a:schemeClr val="tx1"/>
            </a:solidFill>
          </a:endParaRPr>
        </a:p>
      </dgm:t>
    </dgm:pt>
    <dgm:pt modelId="{C9512C31-F795-F646-923E-7E2C2516B7E5}" type="parTrans" cxnId="{625054D6-C91E-764B-A4F7-BCB1132347D6}">
      <dgm:prSet/>
      <dgm:spPr/>
      <dgm:t>
        <a:bodyPr/>
        <a:lstStyle/>
        <a:p>
          <a:endParaRPr lang="zh-TW" altLang="en-US"/>
        </a:p>
      </dgm:t>
    </dgm:pt>
    <dgm:pt modelId="{EE635869-99E4-D349-81D9-6850B9957A9E}" type="sibTrans" cxnId="{625054D6-C91E-764B-A4F7-BCB1132347D6}">
      <dgm:prSet/>
      <dgm:spPr/>
      <dgm:t>
        <a:bodyPr/>
        <a:lstStyle/>
        <a:p>
          <a:endParaRPr lang="zh-TW" altLang="en-US"/>
        </a:p>
      </dgm:t>
    </dgm:pt>
    <dgm:pt modelId="{729055B2-F289-6948-990A-3F3AEF3724ED}">
      <dgm:prSet phldrT="[文字]" phldr="0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altLang="zh-TW" dirty="0">
              <a:solidFill>
                <a:schemeClr val="tx1"/>
              </a:solidFill>
            </a:rPr>
            <a:t>Normalize (1,0)</a:t>
          </a:r>
          <a:endParaRPr lang="zh-TW" altLang="en-US" dirty="0">
            <a:solidFill>
              <a:schemeClr val="tx1"/>
            </a:solidFill>
          </a:endParaRPr>
        </a:p>
      </dgm:t>
    </dgm:pt>
    <dgm:pt modelId="{A71314AC-AC26-CF46-821A-A5BB58DBE148}" type="parTrans" cxnId="{0D1D699C-CBBC-4249-B06C-C0D19E68DE1F}">
      <dgm:prSet/>
      <dgm:spPr/>
      <dgm:t>
        <a:bodyPr/>
        <a:lstStyle/>
        <a:p>
          <a:endParaRPr lang="zh-TW" altLang="en-US"/>
        </a:p>
      </dgm:t>
    </dgm:pt>
    <dgm:pt modelId="{FB7A9665-5570-9C4C-971E-6B65AFEC69E5}" type="sibTrans" cxnId="{0D1D699C-CBBC-4249-B06C-C0D19E68DE1F}">
      <dgm:prSet/>
      <dgm:spPr/>
      <dgm:t>
        <a:bodyPr/>
        <a:lstStyle/>
        <a:p>
          <a:endParaRPr lang="zh-TW" altLang="en-US"/>
        </a:p>
      </dgm:t>
    </dgm:pt>
    <dgm:pt modelId="{8A7DCF43-3402-2C49-BE6E-CFD342D33C04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altLang="zh-TW" dirty="0">
              <a:solidFill>
                <a:schemeClr val="tx1"/>
              </a:solidFill>
            </a:rPr>
            <a:t>Training</a:t>
          </a:r>
          <a:endParaRPr lang="zh-TW" altLang="en-US" dirty="0">
            <a:solidFill>
              <a:schemeClr val="tx1"/>
            </a:solidFill>
          </a:endParaRPr>
        </a:p>
      </dgm:t>
    </dgm:pt>
    <dgm:pt modelId="{852B2297-403C-D141-B41F-C3E97BE8F6F9}" type="parTrans" cxnId="{6AE35794-A051-9244-939D-1E291C138EB2}">
      <dgm:prSet/>
      <dgm:spPr/>
      <dgm:t>
        <a:bodyPr/>
        <a:lstStyle/>
        <a:p>
          <a:endParaRPr lang="zh-TW" altLang="en-US"/>
        </a:p>
      </dgm:t>
    </dgm:pt>
    <dgm:pt modelId="{7ED88A14-314D-4043-A7B4-9A9A9C797E3D}" type="sibTrans" cxnId="{6AE35794-A051-9244-939D-1E291C138EB2}">
      <dgm:prSet/>
      <dgm:spPr/>
      <dgm:t>
        <a:bodyPr/>
        <a:lstStyle/>
        <a:p>
          <a:endParaRPr lang="zh-TW" altLang="en-US"/>
        </a:p>
      </dgm:t>
    </dgm:pt>
    <dgm:pt modelId="{3DB07A6C-C78B-C949-ABEF-522948190684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altLang="zh-TW">
              <a:solidFill>
                <a:schemeClr val="tx1"/>
              </a:solidFill>
            </a:rPr>
            <a:t>Delete Outlier</a:t>
          </a:r>
          <a:endParaRPr lang="zh-TW" altLang="en-US" dirty="0">
            <a:solidFill>
              <a:schemeClr val="tx1"/>
            </a:solidFill>
          </a:endParaRPr>
        </a:p>
      </dgm:t>
    </dgm:pt>
    <dgm:pt modelId="{300F5CF4-C1FF-2049-B149-F347782013AD}" type="parTrans" cxnId="{134AA31B-B6F2-3A4A-9D68-8D17C2E975D3}">
      <dgm:prSet/>
      <dgm:spPr/>
      <dgm:t>
        <a:bodyPr/>
        <a:lstStyle/>
        <a:p>
          <a:endParaRPr lang="zh-TW" altLang="en-US"/>
        </a:p>
      </dgm:t>
    </dgm:pt>
    <dgm:pt modelId="{5C8936F0-3E36-384F-A673-3593A11ED690}" type="sibTrans" cxnId="{134AA31B-B6F2-3A4A-9D68-8D17C2E975D3}">
      <dgm:prSet/>
      <dgm:spPr/>
      <dgm:t>
        <a:bodyPr/>
        <a:lstStyle/>
        <a:p>
          <a:endParaRPr lang="zh-TW" altLang="en-US"/>
        </a:p>
      </dgm:t>
    </dgm:pt>
    <dgm:pt modelId="{5D22B6AD-0E12-344D-868C-E0526FE9E26B}" type="pres">
      <dgm:prSet presAssocID="{0FF68929-E711-1945-87BC-7B6A292E4C15}" presName="Name0" presStyleCnt="0">
        <dgm:presLayoutVars>
          <dgm:dir/>
          <dgm:resizeHandles val="exact"/>
        </dgm:presLayoutVars>
      </dgm:prSet>
      <dgm:spPr/>
    </dgm:pt>
    <dgm:pt modelId="{11D20180-0BAD-C847-989B-4EB91E51E821}" type="pres">
      <dgm:prSet presAssocID="{5AB5D486-5931-3F46-9117-57F6ABEB9B55}" presName="node" presStyleLbl="node1" presStyleIdx="0" presStyleCnt="4">
        <dgm:presLayoutVars>
          <dgm:bulletEnabled val="1"/>
        </dgm:presLayoutVars>
      </dgm:prSet>
      <dgm:spPr/>
    </dgm:pt>
    <dgm:pt modelId="{8722FFF5-B88A-8D4D-95B8-8DFC60495EAD}" type="pres">
      <dgm:prSet presAssocID="{EE635869-99E4-D349-81D9-6850B9957A9E}" presName="sibTrans" presStyleLbl="sibTrans2D1" presStyleIdx="0" presStyleCnt="3"/>
      <dgm:spPr/>
    </dgm:pt>
    <dgm:pt modelId="{985DE644-DCE3-B24C-B11C-B751B6B83F0B}" type="pres">
      <dgm:prSet presAssocID="{EE635869-99E4-D349-81D9-6850B9957A9E}" presName="connectorText" presStyleLbl="sibTrans2D1" presStyleIdx="0" presStyleCnt="3"/>
      <dgm:spPr/>
    </dgm:pt>
    <dgm:pt modelId="{DF09AD14-F55E-634B-B71E-4328DD7340BB}" type="pres">
      <dgm:prSet presAssocID="{729055B2-F289-6948-990A-3F3AEF3724ED}" presName="node" presStyleLbl="node1" presStyleIdx="1" presStyleCnt="4">
        <dgm:presLayoutVars>
          <dgm:bulletEnabled val="1"/>
        </dgm:presLayoutVars>
      </dgm:prSet>
      <dgm:spPr/>
    </dgm:pt>
    <dgm:pt modelId="{2051E32F-9F33-B14B-8CA8-C1BBA457F708}" type="pres">
      <dgm:prSet presAssocID="{FB7A9665-5570-9C4C-971E-6B65AFEC69E5}" presName="sibTrans" presStyleLbl="sibTrans2D1" presStyleIdx="1" presStyleCnt="3"/>
      <dgm:spPr/>
    </dgm:pt>
    <dgm:pt modelId="{9A859526-15BC-D643-91C7-0BC9CFE5899C}" type="pres">
      <dgm:prSet presAssocID="{FB7A9665-5570-9C4C-971E-6B65AFEC69E5}" presName="connectorText" presStyleLbl="sibTrans2D1" presStyleIdx="1" presStyleCnt="3"/>
      <dgm:spPr/>
    </dgm:pt>
    <dgm:pt modelId="{D50D2748-EE9E-F840-BFF7-A92183D2058E}" type="pres">
      <dgm:prSet presAssocID="{3DB07A6C-C78B-C949-ABEF-522948190684}" presName="node" presStyleLbl="node1" presStyleIdx="2" presStyleCnt="4">
        <dgm:presLayoutVars>
          <dgm:bulletEnabled val="1"/>
        </dgm:presLayoutVars>
      </dgm:prSet>
      <dgm:spPr/>
    </dgm:pt>
    <dgm:pt modelId="{EC1119D3-5D48-F544-8635-A245D32C755D}" type="pres">
      <dgm:prSet presAssocID="{5C8936F0-3E36-384F-A673-3593A11ED690}" presName="sibTrans" presStyleLbl="sibTrans2D1" presStyleIdx="2" presStyleCnt="3"/>
      <dgm:spPr/>
    </dgm:pt>
    <dgm:pt modelId="{56D88120-EE01-EC4A-BEB7-084E7D46DE9B}" type="pres">
      <dgm:prSet presAssocID="{5C8936F0-3E36-384F-A673-3593A11ED690}" presName="connectorText" presStyleLbl="sibTrans2D1" presStyleIdx="2" presStyleCnt="3"/>
      <dgm:spPr/>
    </dgm:pt>
    <dgm:pt modelId="{EB5F49CD-5959-D948-B4C0-04A28EDD0F3A}" type="pres">
      <dgm:prSet presAssocID="{8A7DCF43-3402-2C49-BE6E-CFD342D33C04}" presName="node" presStyleLbl="node1" presStyleIdx="3" presStyleCnt="4">
        <dgm:presLayoutVars>
          <dgm:bulletEnabled val="1"/>
        </dgm:presLayoutVars>
      </dgm:prSet>
      <dgm:spPr/>
    </dgm:pt>
  </dgm:ptLst>
  <dgm:cxnLst>
    <dgm:cxn modelId="{134AA31B-B6F2-3A4A-9D68-8D17C2E975D3}" srcId="{0FF68929-E711-1945-87BC-7B6A292E4C15}" destId="{3DB07A6C-C78B-C949-ABEF-522948190684}" srcOrd="2" destOrd="0" parTransId="{300F5CF4-C1FF-2049-B149-F347782013AD}" sibTransId="{5C8936F0-3E36-384F-A673-3593A11ED690}"/>
    <dgm:cxn modelId="{2B30B925-BAB5-C34A-8742-730CD8C8D194}" type="presOf" srcId="{EE635869-99E4-D349-81D9-6850B9957A9E}" destId="{985DE644-DCE3-B24C-B11C-B751B6B83F0B}" srcOrd="1" destOrd="0" presId="urn:microsoft.com/office/officeart/2005/8/layout/process1"/>
    <dgm:cxn modelId="{DF9AA927-3FE7-FC4F-A55E-D8EEDE1E3F58}" type="presOf" srcId="{5AB5D486-5931-3F46-9117-57F6ABEB9B55}" destId="{11D20180-0BAD-C847-989B-4EB91E51E821}" srcOrd="0" destOrd="0" presId="urn:microsoft.com/office/officeart/2005/8/layout/process1"/>
    <dgm:cxn modelId="{D3016F43-F885-A542-994C-9AAF93788751}" type="presOf" srcId="{FB7A9665-5570-9C4C-971E-6B65AFEC69E5}" destId="{2051E32F-9F33-B14B-8CA8-C1BBA457F708}" srcOrd="0" destOrd="0" presId="urn:microsoft.com/office/officeart/2005/8/layout/process1"/>
    <dgm:cxn modelId="{4E058E6B-9050-944F-8323-0EE11CDD2391}" type="presOf" srcId="{729055B2-F289-6948-990A-3F3AEF3724ED}" destId="{DF09AD14-F55E-634B-B71E-4328DD7340BB}" srcOrd="0" destOrd="0" presId="urn:microsoft.com/office/officeart/2005/8/layout/process1"/>
    <dgm:cxn modelId="{A30EA07D-7012-4C45-9E36-CB57DCA7C5AF}" type="presOf" srcId="{5C8936F0-3E36-384F-A673-3593A11ED690}" destId="{56D88120-EE01-EC4A-BEB7-084E7D46DE9B}" srcOrd="1" destOrd="0" presId="urn:microsoft.com/office/officeart/2005/8/layout/process1"/>
    <dgm:cxn modelId="{2C0B278F-46F6-6941-AB71-A2700BDDE0A9}" type="presOf" srcId="{EE635869-99E4-D349-81D9-6850B9957A9E}" destId="{8722FFF5-B88A-8D4D-95B8-8DFC60495EAD}" srcOrd="0" destOrd="0" presId="urn:microsoft.com/office/officeart/2005/8/layout/process1"/>
    <dgm:cxn modelId="{6AE35794-A051-9244-939D-1E291C138EB2}" srcId="{0FF68929-E711-1945-87BC-7B6A292E4C15}" destId="{8A7DCF43-3402-2C49-BE6E-CFD342D33C04}" srcOrd="3" destOrd="0" parTransId="{852B2297-403C-D141-B41F-C3E97BE8F6F9}" sibTransId="{7ED88A14-314D-4043-A7B4-9A9A9C797E3D}"/>
    <dgm:cxn modelId="{0D1D699C-CBBC-4249-B06C-C0D19E68DE1F}" srcId="{0FF68929-E711-1945-87BC-7B6A292E4C15}" destId="{729055B2-F289-6948-990A-3F3AEF3724ED}" srcOrd="1" destOrd="0" parTransId="{A71314AC-AC26-CF46-821A-A5BB58DBE148}" sibTransId="{FB7A9665-5570-9C4C-971E-6B65AFEC69E5}"/>
    <dgm:cxn modelId="{E8E74CA2-6BB9-1A44-8681-C6BB7511D9A1}" type="presOf" srcId="{0FF68929-E711-1945-87BC-7B6A292E4C15}" destId="{5D22B6AD-0E12-344D-868C-E0526FE9E26B}" srcOrd="0" destOrd="0" presId="urn:microsoft.com/office/officeart/2005/8/layout/process1"/>
    <dgm:cxn modelId="{8CCFBEC8-1FA2-5747-BBAE-D1517EDEA7D6}" type="presOf" srcId="{5C8936F0-3E36-384F-A673-3593A11ED690}" destId="{EC1119D3-5D48-F544-8635-A245D32C755D}" srcOrd="0" destOrd="0" presId="urn:microsoft.com/office/officeart/2005/8/layout/process1"/>
    <dgm:cxn modelId="{625054D6-C91E-764B-A4F7-BCB1132347D6}" srcId="{0FF68929-E711-1945-87BC-7B6A292E4C15}" destId="{5AB5D486-5931-3F46-9117-57F6ABEB9B55}" srcOrd="0" destOrd="0" parTransId="{C9512C31-F795-F646-923E-7E2C2516B7E5}" sibTransId="{EE635869-99E4-D349-81D9-6850B9957A9E}"/>
    <dgm:cxn modelId="{3F8421DA-F656-954D-937A-4FCBCC94EEC9}" type="presOf" srcId="{8A7DCF43-3402-2C49-BE6E-CFD342D33C04}" destId="{EB5F49CD-5959-D948-B4C0-04A28EDD0F3A}" srcOrd="0" destOrd="0" presId="urn:microsoft.com/office/officeart/2005/8/layout/process1"/>
    <dgm:cxn modelId="{ECB795F6-4669-E74F-88F8-961DB574B41B}" type="presOf" srcId="{3DB07A6C-C78B-C949-ABEF-522948190684}" destId="{D50D2748-EE9E-F840-BFF7-A92183D2058E}" srcOrd="0" destOrd="0" presId="urn:microsoft.com/office/officeart/2005/8/layout/process1"/>
    <dgm:cxn modelId="{A37E1EF9-3561-CA41-95C8-059977D197F4}" type="presOf" srcId="{FB7A9665-5570-9C4C-971E-6B65AFEC69E5}" destId="{9A859526-15BC-D643-91C7-0BC9CFE5899C}" srcOrd="1" destOrd="0" presId="urn:microsoft.com/office/officeart/2005/8/layout/process1"/>
    <dgm:cxn modelId="{409688EC-B009-3845-A4E3-E97F25697F02}" type="presParOf" srcId="{5D22B6AD-0E12-344D-868C-E0526FE9E26B}" destId="{11D20180-0BAD-C847-989B-4EB91E51E821}" srcOrd="0" destOrd="0" presId="urn:microsoft.com/office/officeart/2005/8/layout/process1"/>
    <dgm:cxn modelId="{01358D40-ECDD-C442-8D21-7374A0FA3691}" type="presParOf" srcId="{5D22B6AD-0E12-344D-868C-E0526FE9E26B}" destId="{8722FFF5-B88A-8D4D-95B8-8DFC60495EAD}" srcOrd="1" destOrd="0" presId="urn:microsoft.com/office/officeart/2005/8/layout/process1"/>
    <dgm:cxn modelId="{B7454221-8591-1344-A6CD-D6888B3A551A}" type="presParOf" srcId="{8722FFF5-B88A-8D4D-95B8-8DFC60495EAD}" destId="{985DE644-DCE3-B24C-B11C-B751B6B83F0B}" srcOrd="0" destOrd="0" presId="urn:microsoft.com/office/officeart/2005/8/layout/process1"/>
    <dgm:cxn modelId="{2022E210-425D-0949-A0E4-4E9643A531A6}" type="presParOf" srcId="{5D22B6AD-0E12-344D-868C-E0526FE9E26B}" destId="{DF09AD14-F55E-634B-B71E-4328DD7340BB}" srcOrd="2" destOrd="0" presId="urn:microsoft.com/office/officeart/2005/8/layout/process1"/>
    <dgm:cxn modelId="{4C92C212-7E4C-3C45-AA63-8B4025A803C8}" type="presParOf" srcId="{5D22B6AD-0E12-344D-868C-E0526FE9E26B}" destId="{2051E32F-9F33-B14B-8CA8-C1BBA457F708}" srcOrd="3" destOrd="0" presId="urn:microsoft.com/office/officeart/2005/8/layout/process1"/>
    <dgm:cxn modelId="{63F07B7F-219A-A64D-B080-A10B86747F6F}" type="presParOf" srcId="{2051E32F-9F33-B14B-8CA8-C1BBA457F708}" destId="{9A859526-15BC-D643-91C7-0BC9CFE5899C}" srcOrd="0" destOrd="0" presId="urn:microsoft.com/office/officeart/2005/8/layout/process1"/>
    <dgm:cxn modelId="{8E8CA9E9-EF30-1045-9966-BF2D6D2AD429}" type="presParOf" srcId="{5D22B6AD-0E12-344D-868C-E0526FE9E26B}" destId="{D50D2748-EE9E-F840-BFF7-A92183D2058E}" srcOrd="4" destOrd="0" presId="urn:microsoft.com/office/officeart/2005/8/layout/process1"/>
    <dgm:cxn modelId="{97E19E0C-E188-8748-A3E3-4C1C55FD637D}" type="presParOf" srcId="{5D22B6AD-0E12-344D-868C-E0526FE9E26B}" destId="{EC1119D3-5D48-F544-8635-A245D32C755D}" srcOrd="5" destOrd="0" presId="urn:microsoft.com/office/officeart/2005/8/layout/process1"/>
    <dgm:cxn modelId="{B415BFAB-71EA-BD47-A990-2D5799AE7709}" type="presParOf" srcId="{EC1119D3-5D48-F544-8635-A245D32C755D}" destId="{56D88120-EE01-EC4A-BEB7-084E7D46DE9B}" srcOrd="0" destOrd="0" presId="urn:microsoft.com/office/officeart/2005/8/layout/process1"/>
    <dgm:cxn modelId="{58F98072-B71E-E24D-8AEF-3230A7B5116A}" type="presParOf" srcId="{5D22B6AD-0E12-344D-868C-E0526FE9E26B}" destId="{EB5F49CD-5959-D948-B4C0-04A28EDD0F3A}" srcOrd="6" destOrd="0" presId="urn:microsoft.com/office/officeart/2005/8/layout/process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CFBB24-ACC8-8A47-8479-B26F8E960618}">
      <dsp:nvSpPr>
        <dsp:cNvPr id="0" name=""/>
        <dsp:cNvSpPr/>
      </dsp:nvSpPr>
      <dsp:spPr>
        <a:xfrm>
          <a:off x="1254700" y="661"/>
          <a:ext cx="1496541" cy="54173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Input</a:t>
          </a:r>
          <a:endParaRPr lang="zh-TW" alt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70567" y="16528"/>
        <a:ext cx="1464807" cy="510000"/>
      </dsp:txXfrm>
    </dsp:sp>
    <dsp:sp modelId="{35401311-E6E6-6440-A2DA-3D02AF0F6F6E}">
      <dsp:nvSpPr>
        <dsp:cNvPr id="0" name=""/>
        <dsp:cNvSpPr/>
      </dsp:nvSpPr>
      <dsp:spPr>
        <a:xfrm rot="5400000">
          <a:off x="1901395" y="555939"/>
          <a:ext cx="203150" cy="243780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 w="0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 rot="-5400000">
        <a:off x="1929837" y="576254"/>
        <a:ext cx="146268" cy="142205"/>
      </dsp:txXfrm>
    </dsp:sp>
    <dsp:sp modelId="{0CE12EA8-F3E8-874E-8C48-F3022B18546C}">
      <dsp:nvSpPr>
        <dsp:cNvPr id="0" name=""/>
        <dsp:cNvSpPr/>
      </dsp:nvSpPr>
      <dsp:spPr>
        <a:xfrm>
          <a:off x="1254700" y="813263"/>
          <a:ext cx="1496541" cy="54173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Conv2d</a:t>
          </a:r>
          <a:endParaRPr lang="zh-TW" alt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70567" y="829130"/>
        <a:ext cx="1464807" cy="510000"/>
      </dsp:txXfrm>
    </dsp:sp>
    <dsp:sp modelId="{7D11602B-2166-1341-BB3F-1D72EB5F1EFF}">
      <dsp:nvSpPr>
        <dsp:cNvPr id="0" name=""/>
        <dsp:cNvSpPr/>
      </dsp:nvSpPr>
      <dsp:spPr>
        <a:xfrm rot="5400000">
          <a:off x="1901395" y="1368540"/>
          <a:ext cx="203150" cy="243780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 rot="-5400000">
        <a:off x="1929837" y="1388855"/>
        <a:ext cx="146268" cy="142205"/>
      </dsp:txXfrm>
    </dsp:sp>
    <dsp:sp modelId="{0F388133-8F10-5446-BDEA-3C473FB38C3A}">
      <dsp:nvSpPr>
        <dsp:cNvPr id="0" name=""/>
        <dsp:cNvSpPr/>
      </dsp:nvSpPr>
      <dsp:spPr>
        <a:xfrm>
          <a:off x="1254700" y="1625864"/>
          <a:ext cx="1496541" cy="54173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BatchNorm2d</a:t>
          </a:r>
          <a:endParaRPr lang="zh-TW" alt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70567" y="1641731"/>
        <a:ext cx="1464807" cy="510000"/>
      </dsp:txXfrm>
    </dsp:sp>
    <dsp:sp modelId="{B5E84891-AFE7-9348-B951-3F3F94FBAD38}">
      <dsp:nvSpPr>
        <dsp:cNvPr id="0" name=""/>
        <dsp:cNvSpPr/>
      </dsp:nvSpPr>
      <dsp:spPr>
        <a:xfrm rot="5400000">
          <a:off x="1901395" y="2181142"/>
          <a:ext cx="203150" cy="243780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 rot="-5400000">
        <a:off x="1929837" y="2201457"/>
        <a:ext cx="146268" cy="142205"/>
      </dsp:txXfrm>
    </dsp:sp>
    <dsp:sp modelId="{1C910906-BF1A-CB40-BD1C-9BC302F1A552}">
      <dsp:nvSpPr>
        <dsp:cNvPr id="0" name=""/>
        <dsp:cNvSpPr/>
      </dsp:nvSpPr>
      <dsp:spPr>
        <a:xfrm>
          <a:off x="1254700" y="2438466"/>
          <a:ext cx="1496541" cy="54173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ReLU</a:t>
          </a:r>
          <a:endParaRPr lang="zh-TW" alt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70567" y="2454333"/>
        <a:ext cx="1464807" cy="510000"/>
      </dsp:txXfrm>
    </dsp:sp>
    <dsp:sp modelId="{5572D198-7922-CC47-A120-C6E0C1F9D5C1}">
      <dsp:nvSpPr>
        <dsp:cNvPr id="0" name=""/>
        <dsp:cNvSpPr/>
      </dsp:nvSpPr>
      <dsp:spPr>
        <a:xfrm rot="5400000">
          <a:off x="1901395" y="2993744"/>
          <a:ext cx="203150" cy="243780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 rot="-5400000">
        <a:off x="1929837" y="3014059"/>
        <a:ext cx="146268" cy="142205"/>
      </dsp:txXfrm>
    </dsp:sp>
    <dsp:sp modelId="{E6058B83-15A5-F94C-BD6D-B127755AD6E5}">
      <dsp:nvSpPr>
        <dsp:cNvPr id="0" name=""/>
        <dsp:cNvSpPr/>
      </dsp:nvSpPr>
      <dsp:spPr>
        <a:xfrm>
          <a:off x="1254700" y="3251067"/>
          <a:ext cx="1496541" cy="54173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Maxpool2d</a:t>
          </a:r>
          <a:endParaRPr lang="zh-TW" alt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70567" y="3266934"/>
        <a:ext cx="1464807" cy="510000"/>
      </dsp:txXfrm>
    </dsp:sp>
    <dsp:sp modelId="{A0C5EA8F-92AE-1A42-84A3-18E822628594}">
      <dsp:nvSpPr>
        <dsp:cNvPr id="0" name=""/>
        <dsp:cNvSpPr/>
      </dsp:nvSpPr>
      <dsp:spPr>
        <a:xfrm rot="5400000">
          <a:off x="1901395" y="3806345"/>
          <a:ext cx="203150" cy="243780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 rot="-5400000">
        <a:off x="1929837" y="3826660"/>
        <a:ext cx="146268" cy="142205"/>
      </dsp:txXfrm>
    </dsp:sp>
    <dsp:sp modelId="{DA5F42DE-6BD8-5C4C-BC10-6D9C3BE97347}">
      <dsp:nvSpPr>
        <dsp:cNvPr id="0" name=""/>
        <dsp:cNvSpPr/>
      </dsp:nvSpPr>
      <dsp:spPr>
        <a:xfrm>
          <a:off x="1254700" y="4063669"/>
          <a:ext cx="1496541" cy="54173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FC</a:t>
          </a:r>
          <a:endParaRPr lang="zh-TW" alt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70567" y="4079536"/>
        <a:ext cx="1464807" cy="510000"/>
      </dsp:txXfrm>
    </dsp:sp>
    <dsp:sp modelId="{979A328B-2B21-8B4F-934F-8C51BED78A40}">
      <dsp:nvSpPr>
        <dsp:cNvPr id="0" name=""/>
        <dsp:cNvSpPr/>
      </dsp:nvSpPr>
      <dsp:spPr>
        <a:xfrm rot="5400000">
          <a:off x="1901395" y="4618947"/>
          <a:ext cx="203150" cy="243780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 rot="-5400000">
        <a:off x="1929837" y="4639262"/>
        <a:ext cx="146268" cy="142205"/>
      </dsp:txXfrm>
    </dsp:sp>
    <dsp:sp modelId="{9E1B81B1-1D41-5541-842D-B1474A524699}">
      <dsp:nvSpPr>
        <dsp:cNvPr id="0" name=""/>
        <dsp:cNvSpPr/>
      </dsp:nvSpPr>
      <dsp:spPr>
        <a:xfrm>
          <a:off x="1254700" y="4876271"/>
          <a:ext cx="1496541" cy="54173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Output</a:t>
          </a:r>
          <a:endParaRPr lang="zh-TW" alt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70567" y="4892138"/>
        <a:ext cx="1464807" cy="51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D20180-0BAD-C847-989B-4EB91E51E821}">
      <dsp:nvSpPr>
        <dsp:cNvPr id="0" name=""/>
        <dsp:cNvSpPr/>
      </dsp:nvSpPr>
      <dsp:spPr>
        <a:xfrm>
          <a:off x="4191" y="664140"/>
          <a:ext cx="1832561" cy="1099536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Sensor Data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36395" y="696344"/>
        <a:ext cx="1768153" cy="1035128"/>
      </dsp:txXfrm>
    </dsp:sp>
    <dsp:sp modelId="{8722FFF5-B88A-8D4D-95B8-8DFC60495EAD}">
      <dsp:nvSpPr>
        <dsp:cNvPr id="0" name=""/>
        <dsp:cNvSpPr/>
      </dsp:nvSpPr>
      <dsp:spPr>
        <a:xfrm>
          <a:off x="2020008" y="986670"/>
          <a:ext cx="388502" cy="454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2020008" y="1077565"/>
        <a:ext cx="271951" cy="272685"/>
      </dsp:txXfrm>
    </dsp:sp>
    <dsp:sp modelId="{7C43D8E1-7E82-8246-B50B-42BA31395FE6}">
      <dsp:nvSpPr>
        <dsp:cNvPr id="0" name=""/>
        <dsp:cNvSpPr/>
      </dsp:nvSpPr>
      <dsp:spPr>
        <a:xfrm>
          <a:off x="2569776" y="664140"/>
          <a:ext cx="1832561" cy="1099536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solidFill>
                <a:schemeClr val="tx1"/>
              </a:solidFill>
            </a:rPr>
            <a:t>算出</a:t>
          </a:r>
          <a:r>
            <a:rPr lang="en-US" altLang="zh-TW" sz="1600" kern="1200" dirty="0">
              <a:solidFill>
                <a:schemeClr val="tx1"/>
              </a:solidFill>
            </a:rPr>
            <a:t>4std </a:t>
          </a:r>
          <a:r>
            <a:rPr lang="zh-TW" altLang="en-US" sz="1600" kern="1200" dirty="0">
              <a:solidFill>
                <a:schemeClr val="tx1"/>
              </a:solidFill>
            </a:rPr>
            <a:t>內的 </a:t>
          </a:r>
          <a:r>
            <a:rPr lang="en-US" altLang="zh-TW" sz="1600" kern="1200" dirty="0" err="1">
              <a:solidFill>
                <a:schemeClr val="tx1"/>
              </a:solidFill>
            </a:rPr>
            <a:t>mean,std,Mix,Min</a:t>
          </a:r>
          <a:endParaRPr lang="zh-TW" altLang="en-US" sz="1600" kern="1200" dirty="0">
            <a:solidFill>
              <a:schemeClr val="tx1"/>
            </a:solidFill>
          </a:endParaRPr>
        </a:p>
      </dsp:txBody>
      <dsp:txXfrm>
        <a:off x="2601980" y="696344"/>
        <a:ext cx="1768153" cy="1035128"/>
      </dsp:txXfrm>
    </dsp:sp>
    <dsp:sp modelId="{1BEC8F9C-0F32-774C-B1AF-E9E82A16EA55}">
      <dsp:nvSpPr>
        <dsp:cNvPr id="0" name=""/>
        <dsp:cNvSpPr/>
      </dsp:nvSpPr>
      <dsp:spPr>
        <a:xfrm>
          <a:off x="4585593" y="986670"/>
          <a:ext cx="388502" cy="454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4585593" y="1077565"/>
        <a:ext cx="271951" cy="272685"/>
      </dsp:txXfrm>
    </dsp:sp>
    <dsp:sp modelId="{DF09AD14-F55E-634B-B71E-4328DD7340BB}">
      <dsp:nvSpPr>
        <dsp:cNvPr id="0" name=""/>
        <dsp:cNvSpPr/>
      </dsp:nvSpPr>
      <dsp:spPr>
        <a:xfrm>
          <a:off x="5135362" y="664140"/>
          <a:ext cx="1832561" cy="1099536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Normalize (1,0)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5167566" y="696344"/>
        <a:ext cx="1768153" cy="1035128"/>
      </dsp:txXfrm>
    </dsp:sp>
    <dsp:sp modelId="{2051E32F-9F33-B14B-8CA8-C1BBA457F708}">
      <dsp:nvSpPr>
        <dsp:cNvPr id="0" name=""/>
        <dsp:cNvSpPr/>
      </dsp:nvSpPr>
      <dsp:spPr>
        <a:xfrm>
          <a:off x="7151179" y="986670"/>
          <a:ext cx="388502" cy="454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800" kern="1200"/>
        </a:p>
      </dsp:txBody>
      <dsp:txXfrm>
        <a:off x="7151179" y="1077565"/>
        <a:ext cx="271951" cy="272685"/>
      </dsp:txXfrm>
    </dsp:sp>
    <dsp:sp modelId="{EB5F49CD-5959-D948-B4C0-04A28EDD0F3A}">
      <dsp:nvSpPr>
        <dsp:cNvPr id="0" name=""/>
        <dsp:cNvSpPr/>
      </dsp:nvSpPr>
      <dsp:spPr>
        <a:xfrm>
          <a:off x="7700947" y="664140"/>
          <a:ext cx="1832561" cy="1099536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>
              <a:solidFill>
                <a:schemeClr val="tx1"/>
              </a:solidFill>
            </a:rPr>
            <a:t>Training</a:t>
          </a:r>
          <a:endParaRPr lang="zh-TW" altLang="en-US" sz="2800" kern="1200" dirty="0">
            <a:solidFill>
              <a:schemeClr val="tx1"/>
            </a:solidFill>
          </a:endParaRPr>
        </a:p>
      </dsp:txBody>
      <dsp:txXfrm>
        <a:off x="7733151" y="696344"/>
        <a:ext cx="1768153" cy="103512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D20180-0BAD-C847-989B-4EB91E51E821}">
      <dsp:nvSpPr>
        <dsp:cNvPr id="0" name=""/>
        <dsp:cNvSpPr/>
      </dsp:nvSpPr>
      <dsp:spPr>
        <a:xfrm>
          <a:off x="4191" y="664140"/>
          <a:ext cx="1832561" cy="1099536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900" kern="1200" dirty="0">
              <a:solidFill>
                <a:schemeClr val="tx1"/>
              </a:solidFill>
            </a:rPr>
            <a:t>Sensor Data</a:t>
          </a:r>
          <a:endParaRPr lang="zh-TW" altLang="en-US" sz="2900" kern="1200" dirty="0">
            <a:solidFill>
              <a:schemeClr val="tx1"/>
            </a:solidFill>
          </a:endParaRPr>
        </a:p>
      </dsp:txBody>
      <dsp:txXfrm>
        <a:off x="36395" y="696344"/>
        <a:ext cx="1768153" cy="1035128"/>
      </dsp:txXfrm>
    </dsp:sp>
    <dsp:sp modelId="{8722FFF5-B88A-8D4D-95B8-8DFC60495EAD}">
      <dsp:nvSpPr>
        <dsp:cNvPr id="0" name=""/>
        <dsp:cNvSpPr/>
      </dsp:nvSpPr>
      <dsp:spPr>
        <a:xfrm>
          <a:off x="2020008" y="986670"/>
          <a:ext cx="388502" cy="454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900" kern="1200"/>
        </a:p>
      </dsp:txBody>
      <dsp:txXfrm>
        <a:off x="2020008" y="1077565"/>
        <a:ext cx="271951" cy="272685"/>
      </dsp:txXfrm>
    </dsp:sp>
    <dsp:sp modelId="{DF09AD14-F55E-634B-B71E-4328DD7340BB}">
      <dsp:nvSpPr>
        <dsp:cNvPr id="0" name=""/>
        <dsp:cNvSpPr/>
      </dsp:nvSpPr>
      <dsp:spPr>
        <a:xfrm>
          <a:off x="2569776" y="664140"/>
          <a:ext cx="1832561" cy="1099536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900" kern="1200" dirty="0">
              <a:solidFill>
                <a:schemeClr val="tx1"/>
              </a:solidFill>
            </a:rPr>
            <a:t>Normalize (1,0)</a:t>
          </a:r>
          <a:endParaRPr lang="zh-TW" altLang="en-US" sz="2900" kern="1200" dirty="0">
            <a:solidFill>
              <a:schemeClr val="tx1"/>
            </a:solidFill>
          </a:endParaRPr>
        </a:p>
      </dsp:txBody>
      <dsp:txXfrm>
        <a:off x="2601980" y="696344"/>
        <a:ext cx="1768153" cy="1035128"/>
      </dsp:txXfrm>
    </dsp:sp>
    <dsp:sp modelId="{2051E32F-9F33-B14B-8CA8-C1BBA457F708}">
      <dsp:nvSpPr>
        <dsp:cNvPr id="0" name=""/>
        <dsp:cNvSpPr/>
      </dsp:nvSpPr>
      <dsp:spPr>
        <a:xfrm>
          <a:off x="4585593" y="986670"/>
          <a:ext cx="388502" cy="454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900" kern="1200"/>
        </a:p>
      </dsp:txBody>
      <dsp:txXfrm>
        <a:off x="4585593" y="1077565"/>
        <a:ext cx="271951" cy="272685"/>
      </dsp:txXfrm>
    </dsp:sp>
    <dsp:sp modelId="{D50D2748-EE9E-F840-BFF7-A92183D2058E}">
      <dsp:nvSpPr>
        <dsp:cNvPr id="0" name=""/>
        <dsp:cNvSpPr/>
      </dsp:nvSpPr>
      <dsp:spPr>
        <a:xfrm>
          <a:off x="5135362" y="664140"/>
          <a:ext cx="1832561" cy="1099536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900" kern="1200">
              <a:solidFill>
                <a:schemeClr val="tx1"/>
              </a:solidFill>
            </a:rPr>
            <a:t>Delete Outlier</a:t>
          </a:r>
          <a:endParaRPr lang="zh-TW" altLang="en-US" sz="2900" kern="1200" dirty="0">
            <a:solidFill>
              <a:schemeClr val="tx1"/>
            </a:solidFill>
          </a:endParaRPr>
        </a:p>
      </dsp:txBody>
      <dsp:txXfrm>
        <a:off x="5167566" y="696344"/>
        <a:ext cx="1768153" cy="1035128"/>
      </dsp:txXfrm>
    </dsp:sp>
    <dsp:sp modelId="{EC1119D3-5D48-F544-8635-A245D32C755D}">
      <dsp:nvSpPr>
        <dsp:cNvPr id="0" name=""/>
        <dsp:cNvSpPr/>
      </dsp:nvSpPr>
      <dsp:spPr>
        <a:xfrm>
          <a:off x="7151179" y="986670"/>
          <a:ext cx="388502" cy="454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900" kern="1200"/>
        </a:p>
      </dsp:txBody>
      <dsp:txXfrm>
        <a:off x="7151179" y="1077565"/>
        <a:ext cx="271951" cy="272685"/>
      </dsp:txXfrm>
    </dsp:sp>
    <dsp:sp modelId="{EB5F49CD-5959-D948-B4C0-04A28EDD0F3A}">
      <dsp:nvSpPr>
        <dsp:cNvPr id="0" name=""/>
        <dsp:cNvSpPr/>
      </dsp:nvSpPr>
      <dsp:spPr>
        <a:xfrm>
          <a:off x="7700947" y="664140"/>
          <a:ext cx="1832561" cy="1099536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900" kern="1200" dirty="0">
              <a:solidFill>
                <a:schemeClr val="tx1"/>
              </a:solidFill>
            </a:rPr>
            <a:t>Training</a:t>
          </a:r>
          <a:endParaRPr lang="zh-TW" altLang="en-US" sz="2900" kern="1200" dirty="0">
            <a:solidFill>
              <a:schemeClr val="tx1"/>
            </a:solidFill>
          </a:endParaRPr>
        </a:p>
      </dsp:txBody>
      <dsp:txXfrm>
        <a:off x="7733151" y="696344"/>
        <a:ext cx="1768153" cy="10351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AFBF35-4BAD-DA4C-BCF4-246240565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6539BF-FB85-1842-A3FA-03593FDB12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05A168-56B6-B948-A741-0CFB660CB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007EAB1-7DBE-9E42-B457-6ADD6F8D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F2D0C33-7744-2643-B496-D9431FC9F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11465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0FCC3-97E4-CC48-8B35-2C215C62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A5088C8-65F4-AF47-8EEC-B1C64A622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DFA33D4-B672-8046-94B0-45CF25380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D72C77-A372-4240-AA9A-A78FE1AA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EDC843A-5CAD-F143-B984-805EE2375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14149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5DB23F2-D66F-4943-BBFE-ECA0D2127D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9911533-77FC-344D-A649-5B7360305D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2C2FBBC-AF46-9C48-B093-D7086DDAC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8999C4-1B58-024F-B369-9C5AC2B1A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F5DB6F2-3D09-4A4B-973B-84ABB3554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95826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C52F1C-8261-0D4C-B0FD-C31FA76D9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9044E4-2E7A-3842-BC53-A6A36C03E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DD70EE-2283-4646-B330-D6171F8F1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A3B3A6B-A368-4A46-8222-4414C153A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3071E1-90B7-744D-8BF3-63BCB4389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71670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9AE2C0-4AD6-A54A-A248-7C1982536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05EDD5B-0CFB-6B43-A81D-4CFD95612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6F3735C-6970-FE45-8171-A5079F77B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D8453E-6352-1949-84F1-00A7F31ED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277903-0FFD-C74E-8530-97802FD77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30991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A75ACF-9947-F149-B6C0-804D5DE2B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A05ECB-D44F-5944-8B9D-E7E2A36474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9FDC4C6-3C79-E147-9F76-9184631DDE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5900A4-44FB-9C49-9E61-90653E136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8BE2DB9-2F7D-FE42-9367-36FC0BBCA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F2BD427-F794-664F-94A4-6DD4945DD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50463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5ED549-9891-B640-A725-7BE3FCB70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80EC611-94C0-AA4F-990F-87C1AAB70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C738AC4-235C-3441-815C-0F12E90BA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435636B-F305-CC47-B991-72FDEC09CC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342124D-E609-FF4C-9C55-B2513A3A7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21C7ADF-4EBB-D943-BE32-8097D0CC8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6B0851D-AFA0-8F44-8A8A-71EA38A94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F864A28-FEBE-334A-930E-DDAF1CEC5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43622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179B46-8F0B-A54C-8B76-09A75FFB4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B33655D-7CAD-2E40-A947-4977968D1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1262E13-9472-AF45-B1C4-D7550B4B2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551B7D-CAD6-884B-AB72-67958A80F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96491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DC77906-408B-1A49-A807-EAB189E05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685E888-24AC-7044-BD53-C9ECE5166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06C057-0CE5-8346-9D9C-7A9D09B09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99101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D111D5-6CFF-0543-8C72-AAE8C3A02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71307F-760F-6D4A-809F-A14BEBD8A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91AE906-3135-8B49-BAE8-CF7EAF504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BD2D6CC-99FD-1248-A754-56656BE26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C111B2B-316F-AE47-8F44-26378A097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63B6F21-5632-424B-BE5A-29A568774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49714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13573A-8769-1142-B263-6CF9E0FCF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144FF75-8716-D243-ACA0-6B5D6AD8D8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EE1566C-4EDF-ED40-BF77-8B35D59419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42D7FD0-90E9-7042-8227-E8E9B0123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BA406CD-5EE1-0B4C-9A47-41979D162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874CB56-7D3E-E44B-BFC5-6F0855E95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83372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1433F47-87FC-584B-B4C6-16FD55267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5FA56D8-372F-1847-AD78-84F9EFC892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9BF8B8-A44B-3242-AFB7-64E83CEFF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64C9B-06E8-6D40-A858-CCA05D44BDF0}" type="datetimeFigureOut">
              <a:rPr kumimoji="1" lang="zh-TW" altLang="en-US" smtClean="0"/>
              <a:t>2021/8/27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1C7A84-6C97-4D41-9011-4FA6A27DBE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D58877-646D-0542-8907-70E815177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7F49A-94CA-714B-A609-BCA246262F1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57507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image" Target="../media/image9.png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8.png"/><Relationship Id="rId2" Type="http://schemas.openxmlformats.org/officeDocument/2006/relationships/diagramData" Target="../diagrams/data2.xml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5" Type="http://schemas.openxmlformats.org/officeDocument/2006/relationships/image" Target="../media/image11.png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AB0AD38-EF2A-124E-AFFD-AE3F678BF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406" y="1424821"/>
            <a:ext cx="1633404" cy="4008357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37BBF261-1517-284D-A99F-1C635D0197C2}"/>
              </a:ext>
            </a:extLst>
          </p:cNvPr>
          <p:cNvSpPr txBox="1"/>
          <p:nvPr/>
        </p:nvSpPr>
        <p:spPr>
          <a:xfrm>
            <a:off x="3512457" y="41220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1028" name="Picture 4" descr="IMU Breakout - MPU-9250 - Wiki">
            <a:extLst>
              <a:ext uri="{FF2B5EF4-FFF2-40B4-BE49-F238E27FC236}">
                <a16:creationId xmlns:a16="http://schemas.microsoft.com/office/drawing/2014/main" id="{87CCB1C6-A654-FA41-A4A0-CFA03785E5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5" t="23193" r="9975" b="15268"/>
          <a:stretch/>
        </p:blipFill>
        <p:spPr bwMode="auto">
          <a:xfrm rot="5400000">
            <a:off x="9851311" y="2590137"/>
            <a:ext cx="2169104" cy="1633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1335C29-EC8A-224C-AED9-0B57638C5A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75" t="615" r="20138" b="-615"/>
          <a:stretch/>
        </p:blipFill>
        <p:spPr>
          <a:xfrm>
            <a:off x="858157" y="2203902"/>
            <a:ext cx="2538186" cy="2450194"/>
          </a:xfrm>
          <a:prstGeom prst="rect">
            <a:avLst/>
          </a:prstGeom>
        </p:spPr>
      </p:pic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CE19842B-AF64-F64F-BE3D-6DC5B1D8AFED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3396343" y="3429000"/>
            <a:ext cx="2262063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箭頭接點 22">
            <a:extLst>
              <a:ext uri="{FF2B5EF4-FFF2-40B4-BE49-F238E27FC236}">
                <a16:creationId xmlns:a16="http://schemas.microsoft.com/office/drawing/2014/main" id="{99264BA4-8072-C646-8151-3841C3A43C40}"/>
              </a:ext>
            </a:extLst>
          </p:cNvPr>
          <p:cNvCxnSpPr>
            <a:cxnSpLocks/>
            <a:stCxn id="1028" idx="2"/>
            <a:endCxn id="4" idx="3"/>
          </p:cNvCxnSpPr>
          <p:nvPr/>
        </p:nvCxnSpPr>
        <p:spPr>
          <a:xfrm flipH="1">
            <a:off x="7291810" y="3406839"/>
            <a:ext cx="2827351" cy="2216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A5963CFE-2753-454F-8106-24C9961F55B7}"/>
              </a:ext>
            </a:extLst>
          </p:cNvPr>
          <p:cNvSpPr txBox="1"/>
          <p:nvPr/>
        </p:nvSpPr>
        <p:spPr>
          <a:xfrm>
            <a:off x="10119163" y="5679921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/>
              <a:t>MPU9250</a:t>
            </a:r>
            <a:endParaRPr kumimoji="1" lang="zh-TW" altLang="en-US" sz="3200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1C8AB982-15C1-5946-B302-D7A4C5B8EFC0}"/>
              </a:ext>
            </a:extLst>
          </p:cNvPr>
          <p:cNvSpPr txBox="1"/>
          <p:nvPr/>
        </p:nvSpPr>
        <p:spPr>
          <a:xfrm>
            <a:off x="4945490" y="5659931"/>
            <a:ext cx="3059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/>
              <a:t>LINKSMART 7688</a:t>
            </a:r>
            <a:endParaRPr kumimoji="1" lang="zh-TW" altLang="en-US" sz="3200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6850E1C8-6FD7-2E4A-BA00-278A129F81DA}"/>
              </a:ext>
            </a:extLst>
          </p:cNvPr>
          <p:cNvSpPr txBox="1"/>
          <p:nvPr/>
        </p:nvSpPr>
        <p:spPr>
          <a:xfrm>
            <a:off x="8080496" y="2946292"/>
            <a:ext cx="1051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/>
              <a:t>I2C</a:t>
            </a:r>
            <a:endParaRPr kumimoji="1" lang="zh-TW" altLang="en-US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059A5171-103C-1F4C-915F-454F4F39CC6D}"/>
              </a:ext>
            </a:extLst>
          </p:cNvPr>
          <p:cNvSpPr txBox="1"/>
          <p:nvPr/>
        </p:nvSpPr>
        <p:spPr>
          <a:xfrm>
            <a:off x="1136658" y="5688960"/>
            <a:ext cx="19811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/>
              <a:t>DATA BASE</a:t>
            </a:r>
            <a:endParaRPr kumimoji="1"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320811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C2A65576-C1DE-C045-B3E3-D812AC626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357" y="416631"/>
            <a:ext cx="4352472" cy="6024738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3F0ADF2D-A0D4-9A4D-9FA7-A08BFB9F070F}"/>
              </a:ext>
            </a:extLst>
          </p:cNvPr>
          <p:cNvSpPr txBox="1"/>
          <p:nvPr/>
        </p:nvSpPr>
        <p:spPr>
          <a:xfrm>
            <a:off x="10352314" y="4686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FF31CB6-A730-624E-A491-85F7D2C67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571" y="504896"/>
            <a:ext cx="4227286" cy="585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32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8572009-145A-5640-A400-B0358864F2D4}"/>
              </a:ext>
            </a:extLst>
          </p:cNvPr>
          <p:cNvSpPr/>
          <p:nvPr/>
        </p:nvSpPr>
        <p:spPr>
          <a:xfrm>
            <a:off x="163286" y="2374900"/>
            <a:ext cx="2108200" cy="2108200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>
                <a:solidFill>
                  <a:schemeClr val="tx1"/>
                </a:solidFill>
              </a:rPr>
              <a:t>Sensor</a:t>
            </a:r>
          </a:p>
          <a:p>
            <a:pPr algn="ctr"/>
            <a:r>
              <a:rPr kumimoji="1" lang="en-US" altLang="zh-TW" sz="3200" dirty="0">
                <a:solidFill>
                  <a:schemeClr val="tx1"/>
                </a:solidFill>
              </a:rPr>
              <a:t>Data</a:t>
            </a:r>
            <a:endParaRPr kumimoji="1" lang="zh-TW" altLang="en-US" sz="3200" dirty="0">
              <a:solidFill>
                <a:schemeClr val="tx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732D170-2EA0-2141-A17E-898C249FBA66}"/>
              </a:ext>
            </a:extLst>
          </p:cNvPr>
          <p:cNvSpPr/>
          <p:nvPr/>
        </p:nvSpPr>
        <p:spPr>
          <a:xfrm>
            <a:off x="3401786" y="2374900"/>
            <a:ext cx="2108200" cy="210820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>
                <a:solidFill>
                  <a:schemeClr val="bg2">
                    <a:lumMod val="10000"/>
                  </a:schemeClr>
                </a:solidFill>
              </a:rPr>
              <a:t>Delete</a:t>
            </a:r>
          </a:p>
          <a:p>
            <a:pPr algn="ctr"/>
            <a:r>
              <a:rPr kumimoji="1" lang="en-US" altLang="zh-TW" sz="3200" dirty="0">
                <a:solidFill>
                  <a:schemeClr val="bg2">
                    <a:lumMod val="10000"/>
                  </a:schemeClr>
                </a:solidFill>
              </a:rPr>
              <a:t>Outlier</a:t>
            </a:r>
            <a:endParaRPr kumimoji="1" lang="zh-TW" altLang="en-US" sz="32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46CB946-0C04-284D-A4AB-C47C126EF011}"/>
              </a:ext>
            </a:extLst>
          </p:cNvPr>
          <p:cNvSpPr/>
          <p:nvPr/>
        </p:nvSpPr>
        <p:spPr>
          <a:xfrm>
            <a:off x="6640286" y="2374900"/>
            <a:ext cx="2108200" cy="210820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>
                <a:solidFill>
                  <a:schemeClr val="bg2">
                    <a:lumMod val="10000"/>
                  </a:schemeClr>
                </a:solidFill>
              </a:rPr>
              <a:t>Bandpass</a:t>
            </a:r>
          </a:p>
          <a:p>
            <a:pPr algn="ctr"/>
            <a:r>
              <a:rPr lang="en" altLang="zh-TW" sz="3200" dirty="0">
                <a:solidFill>
                  <a:schemeClr val="tx1"/>
                </a:solidFill>
                <a:latin typeface="Open Sans" panose="020B0606030504020204" pitchFamily="34" charset="0"/>
              </a:rPr>
              <a:t>F</a:t>
            </a:r>
            <a:r>
              <a:rPr lang="en" altLang="zh-TW" sz="3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ilter</a:t>
            </a:r>
            <a:endParaRPr kumimoji="1" lang="en-US" altLang="zh-TW" sz="3200" dirty="0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3C8F625A-A413-4B49-9FB6-AD3466C6FDEA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2271486" y="3429000"/>
            <a:ext cx="11303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B49BDB69-29E7-EE48-9C3B-8CDC1BAE25C1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5509986" y="3429000"/>
            <a:ext cx="11303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C957D544-0AD2-4146-98CE-C27814C24DAE}"/>
              </a:ext>
            </a:extLst>
          </p:cNvPr>
          <p:cNvSpPr/>
          <p:nvPr/>
        </p:nvSpPr>
        <p:spPr>
          <a:xfrm>
            <a:off x="9878786" y="2374900"/>
            <a:ext cx="2108200" cy="210820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>
                <a:solidFill>
                  <a:schemeClr val="bg2">
                    <a:lumMod val="10000"/>
                  </a:schemeClr>
                </a:solidFill>
              </a:rPr>
              <a:t>Normalize</a:t>
            </a:r>
          </a:p>
        </p:txBody>
      </p: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54259DF5-235A-B445-BDC9-4A5904061A07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8761186" y="3429000"/>
            <a:ext cx="11176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246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6C95990-B571-0B40-8494-26ADD63D9B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8" r="-1" b="2605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3891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8AC6261-BD42-EA4B-9BE9-C7DD27020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64" y="1123527"/>
            <a:ext cx="1876455" cy="4604800"/>
          </a:xfrm>
          <a:prstGeom prst="rect">
            <a:avLst/>
          </a:prstGeom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">
            <a:extLst>
              <a:ext uri="{FF2B5EF4-FFF2-40B4-BE49-F238E27FC236}">
                <a16:creationId xmlns:a16="http://schemas.microsoft.com/office/drawing/2014/main" id="{50466367-4EE1-C640-9FB0-C1FC9C9A03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10676" y="1471592"/>
            <a:ext cx="3537345" cy="3908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LinkIt Smart 7688 Duo - Seeed Wiki">
            <a:extLst>
              <a:ext uri="{FF2B5EF4-FFF2-40B4-BE49-F238E27FC236}">
                <a16:creationId xmlns:a16="http://schemas.microsoft.com/office/drawing/2014/main" id="{DA75DCBB-AD48-9E4B-A8D5-3C5FC5DAD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7618496" y="1889076"/>
            <a:ext cx="4604800" cy="3073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6C7578C3-2003-6C40-86D2-5C83DE570BC1}"/>
              </a:ext>
            </a:extLst>
          </p:cNvPr>
          <p:cNvCxnSpPr>
            <a:cxnSpLocks/>
          </p:cNvCxnSpPr>
          <p:nvPr/>
        </p:nvCxnSpPr>
        <p:spPr>
          <a:xfrm flipH="1">
            <a:off x="7445829" y="2819400"/>
            <a:ext cx="2664256" cy="1128486"/>
          </a:xfrm>
          <a:prstGeom prst="straightConnector1">
            <a:avLst/>
          </a:prstGeom>
          <a:ln w="1016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DFD49729-F858-1341-9C57-CB0305745502}"/>
              </a:ext>
            </a:extLst>
          </p:cNvPr>
          <p:cNvCxnSpPr>
            <a:cxnSpLocks/>
          </p:cNvCxnSpPr>
          <p:nvPr/>
        </p:nvCxnSpPr>
        <p:spPr>
          <a:xfrm flipV="1">
            <a:off x="2904599" y="2702373"/>
            <a:ext cx="1797025" cy="117027"/>
          </a:xfrm>
          <a:prstGeom prst="straightConnector1">
            <a:avLst/>
          </a:prstGeom>
          <a:ln w="1016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框架 7">
            <a:extLst>
              <a:ext uri="{FF2B5EF4-FFF2-40B4-BE49-F238E27FC236}">
                <a16:creationId xmlns:a16="http://schemas.microsoft.com/office/drawing/2014/main" id="{B9C75AF2-55BD-B84E-A76A-5C72AE959C3A}"/>
              </a:ext>
            </a:extLst>
          </p:cNvPr>
          <p:cNvSpPr/>
          <p:nvPr/>
        </p:nvSpPr>
        <p:spPr>
          <a:xfrm>
            <a:off x="1421396" y="1471592"/>
            <a:ext cx="1483204" cy="2694008"/>
          </a:xfrm>
          <a:prstGeom prst="frame">
            <a:avLst>
              <a:gd name="adj1" fmla="val 662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056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E6EDBA5-4B3C-1144-85CB-82E0AFEEF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9749" y="703353"/>
            <a:ext cx="1979930" cy="5015865"/>
          </a:xfrm>
          <a:prstGeom prst="rect">
            <a:avLst/>
          </a:prstGeom>
        </p:spPr>
      </p:pic>
      <p:graphicFrame>
        <p:nvGraphicFramePr>
          <p:cNvPr id="5" name="資料庫圖表 4">
            <a:extLst>
              <a:ext uri="{FF2B5EF4-FFF2-40B4-BE49-F238E27FC236}">
                <a16:creationId xmlns:a16="http://schemas.microsoft.com/office/drawing/2014/main" id="{0D4AB04F-7957-1248-8948-9B0F32099C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585430"/>
              </p:ext>
            </p:extLst>
          </p:nvPr>
        </p:nvGraphicFramePr>
        <p:xfrm>
          <a:off x="1059543" y="719666"/>
          <a:ext cx="400594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右大括弧 6">
            <a:extLst>
              <a:ext uri="{FF2B5EF4-FFF2-40B4-BE49-F238E27FC236}">
                <a16:creationId xmlns:a16="http://schemas.microsoft.com/office/drawing/2014/main" id="{03705FDF-FC78-464F-9521-76D27A557D3B}"/>
              </a:ext>
            </a:extLst>
          </p:cNvPr>
          <p:cNvSpPr/>
          <p:nvPr/>
        </p:nvSpPr>
        <p:spPr>
          <a:xfrm>
            <a:off x="3810859" y="1778389"/>
            <a:ext cx="528281" cy="2496457"/>
          </a:xfrm>
          <a:prstGeom prst="rightBrace">
            <a:avLst>
              <a:gd name="adj1" fmla="val 60077"/>
              <a:gd name="adj2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FBAB1353-F379-0141-841A-AD32AA7FD6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21237" y="583679"/>
            <a:ext cx="2834886" cy="525520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12B83A05-E55C-F44A-A88A-454700F3B722}"/>
              </a:ext>
            </a:extLst>
          </p:cNvPr>
          <p:cNvSpPr txBox="1"/>
          <p:nvPr/>
        </p:nvSpPr>
        <p:spPr>
          <a:xfrm>
            <a:off x="4326830" y="284195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x7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0D5B1A0-6464-DE4D-987D-FFE63CE0319A}"/>
              </a:ext>
            </a:extLst>
          </p:cNvPr>
          <p:cNvSpPr txBox="1"/>
          <p:nvPr/>
        </p:nvSpPr>
        <p:spPr>
          <a:xfrm>
            <a:off x="3928756" y="4452749"/>
            <a:ext cx="837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Flatten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92D1AD16-1A50-1A42-AED4-8E8138301E75}"/>
              </a:ext>
            </a:extLst>
          </p:cNvPr>
          <p:cNvCxnSpPr>
            <a:cxnSpLocks/>
          </p:cNvCxnSpPr>
          <p:nvPr/>
        </p:nvCxnSpPr>
        <p:spPr>
          <a:xfrm>
            <a:off x="3143956" y="4637415"/>
            <a:ext cx="7928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03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00A7A395-127F-B74D-9D0D-C95C8C9AFD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667477"/>
              </p:ext>
            </p:extLst>
          </p:nvPr>
        </p:nvGraphicFramePr>
        <p:xfrm>
          <a:off x="1126095" y="1462504"/>
          <a:ext cx="9939812" cy="3932995"/>
        </p:xfrm>
        <a:graphic>
          <a:graphicData uri="http://schemas.openxmlformats.org/drawingml/2006/table">
            <a:tbl>
              <a:tblPr>
                <a:noFill/>
                <a:tableStyleId>{5C22544A-7EE6-4342-B048-85BDC9FD1C3A}</a:tableStyleId>
              </a:tblPr>
              <a:tblGrid>
                <a:gridCol w="4422611">
                  <a:extLst>
                    <a:ext uri="{9D8B030D-6E8A-4147-A177-3AD203B41FA5}">
                      <a16:colId xmlns:a16="http://schemas.microsoft.com/office/drawing/2014/main" val="898495471"/>
                    </a:ext>
                  </a:extLst>
                </a:gridCol>
                <a:gridCol w="2969035">
                  <a:extLst>
                    <a:ext uri="{9D8B030D-6E8A-4147-A177-3AD203B41FA5}">
                      <a16:colId xmlns:a16="http://schemas.microsoft.com/office/drawing/2014/main" val="2852314419"/>
                    </a:ext>
                  </a:extLst>
                </a:gridCol>
                <a:gridCol w="2548166">
                  <a:extLst>
                    <a:ext uri="{9D8B030D-6E8A-4147-A177-3AD203B41FA5}">
                      <a16:colId xmlns:a16="http://schemas.microsoft.com/office/drawing/2014/main" val="3892951613"/>
                    </a:ext>
                  </a:extLst>
                </a:gridCol>
              </a:tblGrid>
              <a:tr h="786599"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MCU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資料庫</a:t>
                      </a:r>
                      <a:endParaRPr lang="zh-TW" altLang="en-US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輸入頻率</a:t>
                      </a:r>
                      <a:endParaRPr lang="zh-TW" altLang="en-US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4463262"/>
                  </a:ext>
                </a:extLst>
              </a:tr>
              <a:tr h="786599"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linkit (atmega32u4)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300Hz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833925"/>
                  </a:ext>
                </a:extLst>
              </a:tr>
              <a:tr h="786599"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linkit (atmega32u4) 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MongoDB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150Hz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7806782"/>
                  </a:ext>
                </a:extLst>
              </a:tr>
              <a:tr h="786599"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arduino mega (I2C)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400-500 Hz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2916282"/>
                  </a:ext>
                </a:extLst>
              </a:tr>
              <a:tr h="786599"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arduino mega (SPI)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X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3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300-400 Hz</a:t>
                      </a:r>
                      <a:endParaRPr lang="en" sz="3300" b="0" i="0" u="none" strike="noStrike" cap="none" spc="0">
                        <a:solidFill>
                          <a:schemeClr val="tx1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19645" marR="19645" marT="19645" marB="18859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4653679"/>
                  </a:ext>
                </a:extLst>
              </a:tr>
            </a:tbl>
          </a:graphicData>
        </a:graphic>
      </p:graphicFrame>
      <p:sp>
        <p:nvSpPr>
          <p:cNvPr id="9" name="文字方塊 8">
            <a:extLst>
              <a:ext uri="{FF2B5EF4-FFF2-40B4-BE49-F238E27FC236}">
                <a16:creationId xmlns:a16="http://schemas.microsoft.com/office/drawing/2014/main" id="{E18E8601-AEAE-DE41-B321-2F3B4AA90AAF}"/>
              </a:ext>
            </a:extLst>
          </p:cNvPr>
          <p:cNvSpPr txBox="1"/>
          <p:nvPr/>
        </p:nvSpPr>
        <p:spPr>
          <a:xfrm>
            <a:off x="13682133" y="7721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40306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8572009-145A-5640-A400-B0358864F2D4}"/>
              </a:ext>
            </a:extLst>
          </p:cNvPr>
          <p:cNvSpPr/>
          <p:nvPr/>
        </p:nvSpPr>
        <p:spPr>
          <a:xfrm>
            <a:off x="163286" y="2374900"/>
            <a:ext cx="2108200" cy="2108200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>
                <a:solidFill>
                  <a:schemeClr val="tx1"/>
                </a:solidFill>
              </a:rPr>
              <a:t>Sensor</a:t>
            </a:r>
          </a:p>
          <a:p>
            <a:pPr algn="ctr"/>
            <a:r>
              <a:rPr kumimoji="1" lang="en-US" altLang="zh-TW" sz="3200" dirty="0">
                <a:solidFill>
                  <a:schemeClr val="tx1"/>
                </a:solidFill>
              </a:rPr>
              <a:t>Data</a:t>
            </a:r>
            <a:endParaRPr kumimoji="1" lang="zh-TW" altLang="en-US" sz="3200" dirty="0">
              <a:solidFill>
                <a:schemeClr val="tx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732D170-2EA0-2141-A17E-898C249FBA66}"/>
              </a:ext>
            </a:extLst>
          </p:cNvPr>
          <p:cNvSpPr/>
          <p:nvPr/>
        </p:nvSpPr>
        <p:spPr>
          <a:xfrm>
            <a:off x="3401786" y="2374900"/>
            <a:ext cx="2108200" cy="210820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>
                <a:solidFill>
                  <a:schemeClr val="bg2">
                    <a:lumMod val="10000"/>
                  </a:schemeClr>
                </a:solidFill>
              </a:rPr>
              <a:t>Delete</a:t>
            </a:r>
          </a:p>
          <a:p>
            <a:pPr algn="ctr"/>
            <a:r>
              <a:rPr kumimoji="1" lang="en-US" altLang="zh-TW" sz="3200" dirty="0">
                <a:solidFill>
                  <a:schemeClr val="bg2">
                    <a:lumMod val="10000"/>
                  </a:schemeClr>
                </a:solidFill>
              </a:rPr>
              <a:t>Outlier</a:t>
            </a:r>
            <a:endParaRPr kumimoji="1" lang="zh-TW" altLang="en-US" sz="3200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4" name="圖片 3" descr="一張含有 文字, 監視器, 螢幕擷取畫面, 顯示 的圖片&#10;&#10;自動產生的描述">
            <a:extLst>
              <a:ext uri="{FF2B5EF4-FFF2-40B4-BE49-F238E27FC236}">
                <a16:creationId xmlns:a16="http://schemas.microsoft.com/office/drawing/2014/main" id="{2524B7D8-9D2D-884C-86A1-582CB5EEF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6" y="140563"/>
            <a:ext cx="2108200" cy="21082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46CB946-0C04-284D-A4AB-C47C126EF011}"/>
              </a:ext>
            </a:extLst>
          </p:cNvPr>
          <p:cNvSpPr/>
          <p:nvPr/>
        </p:nvSpPr>
        <p:spPr>
          <a:xfrm>
            <a:off x="6640286" y="2374900"/>
            <a:ext cx="2108200" cy="210820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>
                <a:solidFill>
                  <a:schemeClr val="bg2">
                    <a:lumMod val="10000"/>
                  </a:schemeClr>
                </a:solidFill>
              </a:rPr>
              <a:t>Normalize</a:t>
            </a:r>
          </a:p>
        </p:txBody>
      </p:sp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3C8F625A-A413-4B49-9FB6-AD3466C6FDEA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2271486" y="3429000"/>
            <a:ext cx="11303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B49BDB69-29E7-EE48-9C3B-8CDC1BAE25C1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5509986" y="3429000"/>
            <a:ext cx="11303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C957D544-0AD2-4146-98CE-C27814C24DAE}"/>
              </a:ext>
            </a:extLst>
          </p:cNvPr>
          <p:cNvSpPr/>
          <p:nvPr/>
        </p:nvSpPr>
        <p:spPr>
          <a:xfrm>
            <a:off x="9866086" y="2374900"/>
            <a:ext cx="2108200" cy="210820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>
                <a:solidFill>
                  <a:schemeClr val="bg2">
                    <a:lumMod val="10000"/>
                  </a:schemeClr>
                </a:solidFill>
              </a:rPr>
              <a:t>Training</a:t>
            </a:r>
          </a:p>
        </p:txBody>
      </p: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54259DF5-235A-B445-BDC9-4A5904061A07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8748486" y="3429000"/>
            <a:ext cx="11176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圖片 15">
            <a:extLst>
              <a:ext uri="{FF2B5EF4-FFF2-40B4-BE49-F238E27FC236}">
                <a16:creationId xmlns:a16="http://schemas.microsoft.com/office/drawing/2014/main" id="{8FF4E963-E502-C640-89CB-9C40D2958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85" y="96642"/>
            <a:ext cx="2108201" cy="2196043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B215FFF5-CF15-AA49-A90A-AB06637F4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885" y="95276"/>
            <a:ext cx="2108200" cy="219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51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資料庫圖表 1">
            <a:extLst>
              <a:ext uri="{FF2B5EF4-FFF2-40B4-BE49-F238E27FC236}">
                <a16:creationId xmlns:a16="http://schemas.microsoft.com/office/drawing/2014/main" id="{3FA6F202-9C3B-0B44-AE00-BDE6532CF6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8130140"/>
              </p:ext>
            </p:extLst>
          </p:nvPr>
        </p:nvGraphicFramePr>
        <p:xfrm>
          <a:off x="1327150" y="3134456"/>
          <a:ext cx="9537700" cy="2427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3478AB63-7EAD-BC45-86BB-F2CD304218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2604710"/>
              </p:ext>
            </p:extLst>
          </p:nvPr>
        </p:nvGraphicFramePr>
        <p:xfrm>
          <a:off x="1327150" y="1647242"/>
          <a:ext cx="9537700" cy="2427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4" name="圖片 3" descr="一張含有 文字, 監視器, 螢幕擷取畫面, 顯示 的圖片&#10;&#10;自動產生的描述">
            <a:extLst>
              <a:ext uri="{FF2B5EF4-FFF2-40B4-BE49-F238E27FC236}">
                <a16:creationId xmlns:a16="http://schemas.microsoft.com/office/drawing/2014/main" id="{CC70EBE1-4BF2-C742-805F-9AE57C26BBC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17385" y="99632"/>
            <a:ext cx="2108200" cy="21082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8E84641-BFC7-4B45-9C9D-5DC9978D2A4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386372" y="55711"/>
            <a:ext cx="2108201" cy="219604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3E70E50F-FE0C-854A-845C-A8B4A6C6355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01879" y="54345"/>
            <a:ext cx="2108200" cy="21987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14FE994-6019-7740-ADA6-BF1AC626B15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773195" y="4956395"/>
            <a:ext cx="2165567" cy="190160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A89031E2-234D-D54E-A499-2A86A5CF77A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386372" y="4907164"/>
            <a:ext cx="2208864" cy="200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075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66F02B3-E696-BA41-8054-251CF3DDF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1662" y="1620448"/>
            <a:ext cx="3517119" cy="366366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>
            <a:extLst>
              <a:ext uri="{FF2B5EF4-FFF2-40B4-BE49-F238E27FC236}">
                <a16:creationId xmlns:a16="http://schemas.microsoft.com/office/drawing/2014/main" id="{825487E9-A546-0F4C-BE61-E25337D9C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336" y="1594094"/>
            <a:ext cx="3517120" cy="3663667"/>
          </a:xfrm>
          <a:prstGeom prst="rect">
            <a:avLst/>
          </a:prstGeom>
        </p:spPr>
      </p:pic>
      <p:pic>
        <p:nvPicPr>
          <p:cNvPr id="12" name="圖片 11" descr="一張含有 文字, 監視器, 螢幕擷取畫面, 顯示 的圖片&#10;&#10;自動產生的描述">
            <a:extLst>
              <a:ext uri="{FF2B5EF4-FFF2-40B4-BE49-F238E27FC236}">
                <a16:creationId xmlns:a16="http://schemas.microsoft.com/office/drawing/2014/main" id="{6475F394-584F-CA4F-B8CE-AD08F2AC3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056" y="1657254"/>
            <a:ext cx="3537345" cy="353734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B402E716-55A5-8F4F-B13E-3F39F98B3278}"/>
              </a:ext>
            </a:extLst>
          </p:cNvPr>
          <p:cNvSpPr txBox="1"/>
          <p:nvPr/>
        </p:nvSpPr>
        <p:spPr>
          <a:xfrm>
            <a:off x="1394249" y="499615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2800" dirty="0"/>
              <a:t>原始數據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0BC8F4A-1597-9143-A00A-6E07C997C2A5}"/>
              </a:ext>
            </a:extLst>
          </p:cNvPr>
          <p:cNvSpPr txBox="1"/>
          <p:nvPr/>
        </p:nvSpPr>
        <p:spPr>
          <a:xfrm>
            <a:off x="8220751" y="5022503"/>
            <a:ext cx="3400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2800" dirty="0"/>
              <a:t>刪除離群值 </a:t>
            </a:r>
            <a:r>
              <a:rPr kumimoji="1" lang="en-US" altLang="zh-TW" sz="2800" dirty="0"/>
              <a:t>+ </a:t>
            </a:r>
            <a:r>
              <a:rPr kumimoji="1" lang="zh-TW" altLang="en-US" sz="2800" dirty="0"/>
              <a:t>正歸化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1A6F8DA-1105-F34A-936D-6EFE2767AAA4}"/>
              </a:ext>
            </a:extLst>
          </p:cNvPr>
          <p:cNvSpPr txBox="1"/>
          <p:nvPr/>
        </p:nvSpPr>
        <p:spPr>
          <a:xfrm>
            <a:off x="4351662" y="5022503"/>
            <a:ext cx="3400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2800" strike="sngStrike" dirty="0"/>
              <a:t>刪除離群值 </a:t>
            </a:r>
            <a:r>
              <a:rPr kumimoji="1" lang="en-US" altLang="zh-TW" sz="2800" strike="sngStrike" dirty="0"/>
              <a:t>+ </a:t>
            </a:r>
            <a:r>
              <a:rPr kumimoji="1" lang="zh-TW" altLang="en-US" sz="2800" dirty="0"/>
              <a:t>正歸化</a:t>
            </a:r>
          </a:p>
        </p:txBody>
      </p:sp>
    </p:spTree>
    <p:extLst>
      <p:ext uri="{BB962C8B-B14F-4D97-AF65-F5344CB8AC3E}">
        <p14:creationId xmlns:p14="http://schemas.microsoft.com/office/powerpoint/2010/main" val="615079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B579985-D37B-9D4D-8658-E4C4FA1E4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07204"/>
            <a:ext cx="10905066" cy="504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892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F25302D-A29B-C745-B758-75E9000FB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70780"/>
            <a:ext cx="10905066" cy="471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880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103</Words>
  <Application>Microsoft Macintosh PowerPoint</Application>
  <PresentationFormat>寬螢幕</PresentationFormat>
  <Paragraphs>52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新細明體</vt:lpstr>
      <vt:lpstr>Arial</vt:lpstr>
      <vt:lpstr>Calibri</vt:lpstr>
      <vt:lpstr>Calibri Light</vt:lpstr>
      <vt:lpstr>Open Sans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楊孟軒</dc:creator>
  <cp:lastModifiedBy>楊孟軒</cp:lastModifiedBy>
  <cp:revision>12</cp:revision>
  <dcterms:created xsi:type="dcterms:W3CDTF">2021-07-09T05:49:05Z</dcterms:created>
  <dcterms:modified xsi:type="dcterms:W3CDTF">2021-08-27T08:24:07Z</dcterms:modified>
</cp:coreProperties>
</file>

<file path=docProps/thumbnail.jpeg>
</file>